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Economica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Quattrocento Sans"/>
      <p:regular r:id="rId49"/>
      <p:bold r:id="rId50"/>
      <p:italic r:id="rId51"/>
      <p:boldItalic r:id="rId52"/>
    </p:embeddedFont>
    <p:embeddedFont>
      <p:font typeface="Gill Sans"/>
      <p:regular r:id="rId53"/>
      <p:bold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4290D8-66DE-4819-8230-4CC4EAAE8055}">
  <a:tblStyle styleId="{184290D8-66DE-4819-8230-4CC4EAAE80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Economica-bold.fntdata"/><Relationship Id="rId41" Type="http://schemas.openxmlformats.org/officeDocument/2006/relationships/font" Target="fonts/Economica-regular.fntdata"/><Relationship Id="rId44" Type="http://schemas.openxmlformats.org/officeDocument/2006/relationships/font" Target="fonts/Economica-boldItalic.fntdata"/><Relationship Id="rId43" Type="http://schemas.openxmlformats.org/officeDocument/2006/relationships/font" Target="fonts/Economica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Quattrocento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QuattrocentoSans-italic.fntdata"/><Relationship Id="rId50" Type="http://schemas.openxmlformats.org/officeDocument/2006/relationships/font" Target="fonts/QuattrocentoSans-bold.fntdata"/><Relationship Id="rId53" Type="http://schemas.openxmlformats.org/officeDocument/2006/relationships/font" Target="fonts/GillSans-regular.fntdata"/><Relationship Id="rId52" Type="http://schemas.openxmlformats.org/officeDocument/2006/relationships/font" Target="fonts/QuattrocentoSans-boldItalic.fntdata"/><Relationship Id="rId11" Type="http://schemas.openxmlformats.org/officeDocument/2006/relationships/slide" Target="slides/slide4.xml"/><Relationship Id="rId55" Type="http://schemas.openxmlformats.org/officeDocument/2006/relationships/font" Target="fonts/OpenSans-regular.fntdata"/><Relationship Id="rId10" Type="http://schemas.openxmlformats.org/officeDocument/2006/relationships/slide" Target="slides/slide3.xml"/><Relationship Id="rId54" Type="http://schemas.openxmlformats.org/officeDocument/2006/relationships/font" Target="fonts/GillSans-bold.fntdata"/><Relationship Id="rId13" Type="http://schemas.openxmlformats.org/officeDocument/2006/relationships/slide" Target="slides/slide6.xml"/><Relationship Id="rId57" Type="http://schemas.openxmlformats.org/officeDocument/2006/relationships/font" Target="fonts/OpenSans-italic.fntdata"/><Relationship Id="rId12" Type="http://schemas.openxmlformats.org/officeDocument/2006/relationships/slide" Target="slides/slide5.xml"/><Relationship Id="rId56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31033bb41_3_7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0" name="Google Shape;780;g1031033bb41_3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031033bb41_7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031033bb41_7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5e2a132e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5e2a132e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5e2a132e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5e2a132e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05e2a132e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05e2a132e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031033bb41_7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g1031033bb41_7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6" name="Google Shape;886;g1031033bb41_7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031033bb41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1031033bb41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4" name="Google Shape;894;g1031033bb41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05e2a132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05e2a132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05e2a132e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05e2a132e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days showers so delay while winter might see more extreme weather so cancel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05e2a132e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05e2a132e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031033bb41_7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g1031033bb41_7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6" name="Google Shape;926;g1031033bb41_7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031033bb41_3_7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7" name="Google Shape;787;g1031033bb41_3_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0708bd325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0708bd325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0708bd325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0708bd325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0708bd3256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0708bd3256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0708bd3256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0708bd3256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05e2a132e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05e2a132e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Taxi: 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move slowly along the ground before takeoff or after landing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031033bb41_3_8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1" name="Google Shape;981;g1031033bb41_3_8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0623137cf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0623137cf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031033bb41_3_9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g1031033bb41_3_9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7" name="Google Shape;997;g1031033bb41_3_9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031033bb41_7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g1031033bb41_7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5" name="Google Shape;1005;g1031033bb41_7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0623137cf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0623137cf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031033bb41_3_7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5" name="Google Shape;795;g1031033bb41_3_7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031033bb41_3_9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0" name="Google Shape;1020;g1031033bb41_3_9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31033bb41_3_9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g1031033bb41_3_9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8" name="Google Shape;1028;g1031033bb41_3_9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05e2a132e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05e2a132e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(a) Heat map displaying the delay correlation between the top 30 airports;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(b) Correlations shown with geographical context. Higher correlations are also emphasized with wider lines in (b). Note that HNL is not shown in (b) for simplicity.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031033bb41_3_9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5" name="Google Shape;1045;g1031033bb41_3_9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05e2a132e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05e2a132e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031033bb41_3_7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g1031033bb41_3_7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031033bb41_3_7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8" name="Google Shape;818;g1031033bb41_3_7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31033bb41_3_7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1031033bb41_3_7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123534969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6" name="Google Shape;826;g1031033bb41_3_7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05e2a132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05e2a132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31033bb41_7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1031033bb41_7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g1031033bb41_7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 Slide with Logo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44000" cy="331241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839" r="-839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" name="Google Shape;70;p14"/>
          <p:cNvSpPr txBox="1"/>
          <p:nvPr>
            <p:ph type="ctrTitle"/>
          </p:nvPr>
        </p:nvSpPr>
        <p:spPr>
          <a:xfrm>
            <a:off x="1143000" y="1847239"/>
            <a:ext cx="6858000" cy="133957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Gill San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0" y="3312414"/>
            <a:ext cx="9144000" cy="1831086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1143000" y="3551022"/>
            <a:ext cx="6858000" cy="34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4"/>
          <p:cNvSpPr/>
          <p:nvPr>
            <p:ph idx="2" type="pic"/>
          </p:nvPr>
        </p:nvSpPr>
        <p:spPr>
          <a:xfrm>
            <a:off x="4016502" y="879737"/>
            <a:ext cx="1110996" cy="56921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7" name="Google Shape;77;p14"/>
          <p:cNvGrpSpPr/>
          <p:nvPr/>
        </p:nvGrpSpPr>
        <p:grpSpPr>
          <a:xfrm>
            <a:off x="2714449" y="1690497"/>
            <a:ext cx="3715103" cy="75438"/>
            <a:chOff x="3631692" y="2253996"/>
            <a:chExt cx="4953471" cy="100584"/>
          </a:xfrm>
        </p:grpSpPr>
        <p:sp>
          <p:nvSpPr>
            <p:cNvPr id="78" name="Google Shape;78;p14"/>
            <p:cNvSpPr/>
            <p:nvPr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79" name="Google Shape;79;p14"/>
            <p:cNvCxnSpPr/>
            <p:nvPr/>
          </p:nvCxnSpPr>
          <p:spPr>
            <a:xfrm>
              <a:off x="3681984" y="2307679"/>
              <a:ext cx="4828032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0" name="Google Shape;80;p14"/>
            <p:cNvSpPr/>
            <p:nvPr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3489436" y="3979022"/>
            <a:ext cx="2165129" cy="75438"/>
            <a:chOff x="3631690" y="2253996"/>
            <a:chExt cx="5028467" cy="100584"/>
          </a:xfrm>
        </p:grpSpPr>
        <p:sp>
          <p:nvSpPr>
            <p:cNvPr id="82" name="Google Shape;82;p14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83" name="Google Shape;83;p14"/>
            <p:cNvCxnSpPr/>
            <p:nvPr/>
          </p:nvCxnSpPr>
          <p:spPr>
            <a:xfrm>
              <a:off x="3681984" y="2307679"/>
              <a:ext cx="4828032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4" name="Google Shape;84;p14"/>
            <p:cNvSpPr/>
            <p:nvPr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">
  <p:cSld name="Section Header with Imag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>
            <p:ph idx="2" type="pic"/>
          </p:nvPr>
        </p:nvSpPr>
        <p:spPr>
          <a:xfrm>
            <a:off x="0" y="0"/>
            <a:ext cx="456247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5"/>
          <p:cNvSpPr/>
          <p:nvPr/>
        </p:nvSpPr>
        <p:spPr>
          <a:xfrm>
            <a:off x="4562856" y="0"/>
            <a:ext cx="4581144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p15"/>
          <p:cNvSpPr txBox="1"/>
          <p:nvPr>
            <p:ph type="title"/>
          </p:nvPr>
        </p:nvSpPr>
        <p:spPr>
          <a:xfrm>
            <a:off x="5077326" y="1600199"/>
            <a:ext cx="3464218" cy="18693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Gill San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2" name="Google Shape;92;p15"/>
          <p:cNvGrpSpPr/>
          <p:nvPr/>
        </p:nvGrpSpPr>
        <p:grpSpPr>
          <a:xfrm>
            <a:off x="5077326" y="1460559"/>
            <a:ext cx="1890111" cy="76830"/>
            <a:chOff x="3631690" y="2252140"/>
            <a:chExt cx="4389743" cy="102440"/>
          </a:xfrm>
        </p:grpSpPr>
        <p:sp>
          <p:nvSpPr>
            <p:cNvPr id="93" name="Google Shape;93;p15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94" name="Google Shape;94;p15"/>
            <p:cNvCxnSpPr/>
            <p:nvPr/>
          </p:nvCxnSpPr>
          <p:spPr>
            <a:xfrm>
              <a:off x="3681984" y="2307679"/>
              <a:ext cx="4201365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5" name="Google Shape;95;p15"/>
            <p:cNvSpPr/>
            <p:nvPr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5077326" y="3490563"/>
            <a:ext cx="1890111" cy="75438"/>
            <a:chOff x="3631690" y="2253996"/>
            <a:chExt cx="4389742" cy="100584"/>
          </a:xfrm>
        </p:grpSpPr>
        <p:sp>
          <p:nvSpPr>
            <p:cNvPr id="97" name="Google Shape;97;p15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98" name="Google Shape;98;p15"/>
            <p:cNvCxnSpPr/>
            <p:nvPr/>
          </p:nvCxnSpPr>
          <p:spPr>
            <a:xfrm>
              <a:off x="3681984" y="2307679"/>
              <a:ext cx="4201364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9" name="Google Shape;99;p15"/>
            <p:cNvSpPr/>
            <p:nvPr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5077325" y="3667083"/>
            <a:ext cx="3464218" cy="442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1" name="Google Shape;101;p15"/>
          <p:cNvSpPr/>
          <p:nvPr>
            <p:ph idx="3" type="pic"/>
          </p:nvPr>
        </p:nvSpPr>
        <p:spPr>
          <a:xfrm>
            <a:off x="2779776" y="2309701"/>
            <a:ext cx="1110996" cy="56921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Layout ver 2">
  <p:cSld name="Title and Content Layout ver 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602457" y="1664519"/>
            <a:ext cx="3766455" cy="6032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6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" name="Google Shape;109;p16"/>
          <p:cNvGrpSpPr/>
          <p:nvPr/>
        </p:nvGrpSpPr>
        <p:grpSpPr>
          <a:xfrm>
            <a:off x="0" y="2341713"/>
            <a:ext cx="2575800" cy="75600"/>
            <a:chOff x="0" y="3240138"/>
            <a:chExt cx="3434400" cy="100800"/>
          </a:xfrm>
        </p:grpSpPr>
        <p:cxnSp>
          <p:nvCxnSpPr>
            <p:cNvPr id="110" name="Google Shape;110;p16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1" name="Google Shape;111;p16"/>
            <p:cNvSpPr/>
            <p:nvPr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12" name="Google Shape;112;p16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16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611790" y="2544150"/>
            <a:ext cx="3757121" cy="1657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17" name="Google Shape;117;p16"/>
          <p:cNvSpPr/>
          <p:nvPr>
            <p:ph idx="3" type="pic"/>
          </p:nvPr>
        </p:nvSpPr>
        <p:spPr>
          <a:xfrm>
            <a:off x="4581267" y="-15625"/>
            <a:ext cx="3934083" cy="40393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and Content Layout">
  <p:cSld name="Title, Image and Content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17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5170943" y="817588"/>
            <a:ext cx="3370600" cy="6032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5170943" y="1682746"/>
            <a:ext cx="3354831" cy="4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25" name="Google Shape;125;p17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6" name="Google Shape;126;p17"/>
          <p:cNvGrpSpPr/>
          <p:nvPr/>
        </p:nvGrpSpPr>
        <p:grpSpPr>
          <a:xfrm flipH="1">
            <a:off x="5193506" y="1494782"/>
            <a:ext cx="3950494" cy="75600"/>
            <a:chOff x="0" y="3240138"/>
            <a:chExt cx="3434400" cy="100800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8" name="Google Shape;128;p17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9" name="Google Shape;129;p17"/>
          <p:cNvSpPr txBox="1"/>
          <p:nvPr>
            <p:ph idx="3" type="body"/>
          </p:nvPr>
        </p:nvSpPr>
        <p:spPr>
          <a:xfrm>
            <a:off x="5170943" y="2151332"/>
            <a:ext cx="3362247" cy="1824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130" name="Google Shape;130;p17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17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32" name="Google Shape;132;p17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17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" name="Google Shape;134;p17"/>
          <p:cNvSpPr/>
          <p:nvPr>
            <p:ph idx="4" type="pic"/>
          </p:nvPr>
        </p:nvSpPr>
        <p:spPr>
          <a:xfrm>
            <a:off x="2140808" y="1104138"/>
            <a:ext cx="2434653" cy="40393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628650" y="273845"/>
            <a:ext cx="7886700" cy="489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628650" y="869623"/>
            <a:ext cx="3886200" cy="34077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 sz="15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lt2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2" type="body"/>
          </p:nvPr>
        </p:nvSpPr>
        <p:spPr>
          <a:xfrm>
            <a:off x="4629150" y="869623"/>
            <a:ext cx="3886200" cy="34077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 sz="15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lt2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Content Layout">
  <p:cSld name="Thanks Content Layou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" name="Google Shape;145;p19"/>
          <p:cNvSpPr/>
          <p:nvPr>
            <p:ph idx="2" type="pic"/>
          </p:nvPr>
        </p:nvSpPr>
        <p:spPr>
          <a:xfrm>
            <a:off x="4572000" y="0"/>
            <a:ext cx="45672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9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9"/>
          <p:cNvSpPr/>
          <p:nvPr>
            <p:ph idx="3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19"/>
          <p:cNvSpPr txBox="1"/>
          <p:nvPr>
            <p:ph type="title"/>
          </p:nvPr>
        </p:nvSpPr>
        <p:spPr>
          <a:xfrm>
            <a:off x="607469" y="1159568"/>
            <a:ext cx="3635192" cy="8183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Gill Sans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619001" y="2312970"/>
            <a:ext cx="3439716" cy="3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19"/>
          <p:cNvSpPr txBox="1"/>
          <p:nvPr>
            <p:ph idx="4" type="body"/>
          </p:nvPr>
        </p:nvSpPr>
        <p:spPr>
          <a:xfrm>
            <a:off x="623888" y="2777875"/>
            <a:ext cx="3439716" cy="1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i="1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5" type="body"/>
          </p:nvPr>
        </p:nvSpPr>
        <p:spPr>
          <a:xfrm>
            <a:off x="618713" y="2960030"/>
            <a:ext cx="3439716" cy="21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6" type="body"/>
          </p:nvPr>
        </p:nvSpPr>
        <p:spPr>
          <a:xfrm>
            <a:off x="629063" y="3317965"/>
            <a:ext cx="3439716" cy="1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i="1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7" type="body"/>
          </p:nvPr>
        </p:nvSpPr>
        <p:spPr>
          <a:xfrm>
            <a:off x="623888" y="3488089"/>
            <a:ext cx="3439716" cy="273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8" type="body"/>
          </p:nvPr>
        </p:nvSpPr>
        <p:spPr>
          <a:xfrm>
            <a:off x="623888" y="3864769"/>
            <a:ext cx="3439716" cy="1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i="1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9" type="body"/>
          </p:nvPr>
        </p:nvSpPr>
        <p:spPr>
          <a:xfrm>
            <a:off x="618713" y="4022861"/>
            <a:ext cx="3439716" cy="273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58" name="Google Shape;158;p19"/>
          <p:cNvGrpSpPr/>
          <p:nvPr/>
        </p:nvGrpSpPr>
        <p:grpSpPr>
          <a:xfrm>
            <a:off x="601157" y="2062942"/>
            <a:ext cx="3427421" cy="75600"/>
            <a:chOff x="808548" y="2750589"/>
            <a:chExt cx="4569895" cy="100800"/>
          </a:xfrm>
        </p:grpSpPr>
        <p:grpSp>
          <p:nvGrpSpPr>
            <p:cNvPr id="159" name="Google Shape;159;p19"/>
            <p:cNvGrpSpPr/>
            <p:nvPr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60" name="Google Shape;160;p19"/>
              <p:cNvCxnSpPr/>
              <p:nvPr/>
            </p:nvCxnSpPr>
            <p:spPr>
              <a:xfrm>
                <a:off x="496859" y="3285674"/>
                <a:ext cx="28871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1" name="Google Shape;161;p19"/>
              <p:cNvSpPr/>
              <p:nvPr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62" name="Google Shape;162;p19"/>
            <p:cNvSpPr/>
            <p:nvPr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3" name="Google Shape;163;p19"/>
          <p:cNvGrpSpPr/>
          <p:nvPr/>
        </p:nvGrpSpPr>
        <p:grpSpPr>
          <a:xfrm>
            <a:off x="601157" y="1245430"/>
            <a:ext cx="3431563" cy="79248"/>
            <a:chOff x="808548" y="2745725"/>
            <a:chExt cx="4575417" cy="105664"/>
          </a:xfrm>
        </p:grpSpPr>
        <p:grpSp>
          <p:nvGrpSpPr>
            <p:cNvPr id="164" name="Google Shape;164;p19"/>
            <p:cNvGrpSpPr/>
            <p:nvPr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65" name="Google Shape;165;p19"/>
              <p:cNvCxnSpPr/>
              <p:nvPr/>
            </p:nvCxnSpPr>
            <p:spPr>
              <a:xfrm>
                <a:off x="496859" y="3285674"/>
                <a:ext cx="28871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6" name="Google Shape;166;p19"/>
              <p:cNvSpPr/>
              <p:nvPr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67" name="Google Shape;167;p19"/>
            <p:cNvSpPr/>
            <p:nvPr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image">
  <p:cSld name="Title and Content with imag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" name="Google Shape;170;p20"/>
          <p:cNvSpPr txBox="1"/>
          <p:nvPr>
            <p:ph type="title"/>
          </p:nvPr>
        </p:nvSpPr>
        <p:spPr>
          <a:xfrm>
            <a:off x="602457" y="1568267"/>
            <a:ext cx="3766455" cy="6032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620078" y="2433425"/>
            <a:ext cx="3154428" cy="4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0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6" name="Google Shape;176;p20"/>
          <p:cNvGrpSpPr/>
          <p:nvPr/>
        </p:nvGrpSpPr>
        <p:grpSpPr>
          <a:xfrm>
            <a:off x="0" y="2245461"/>
            <a:ext cx="2575800" cy="75600"/>
            <a:chOff x="0" y="3240138"/>
            <a:chExt cx="3434400" cy="100800"/>
          </a:xfrm>
        </p:grpSpPr>
        <p:cxnSp>
          <p:nvCxnSpPr>
            <p:cNvPr id="177" name="Google Shape;177;p20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8" name="Google Shape;178;p20"/>
            <p:cNvSpPr/>
            <p:nvPr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79" name="Google Shape;179;p20"/>
          <p:cNvSpPr txBox="1"/>
          <p:nvPr>
            <p:ph idx="3" type="body"/>
          </p:nvPr>
        </p:nvSpPr>
        <p:spPr>
          <a:xfrm>
            <a:off x="611790" y="2902012"/>
            <a:ext cx="3161401" cy="99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80" name="Google Shape;180;p20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81" name="Google Shape;181;p20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" name="Google Shape;182;p20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83" name="Google Shape;183;p20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20"/>
          <p:cNvSpPr/>
          <p:nvPr>
            <p:ph idx="4" type="pic"/>
          </p:nvPr>
        </p:nvSpPr>
        <p:spPr>
          <a:xfrm>
            <a:off x="4577252" y="1867900"/>
            <a:ext cx="4562475" cy="194081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 Content Layout">
  <p:cSld name="Icons Content Layou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" name="Google Shape;187;p21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4800238" y="530647"/>
            <a:ext cx="3370600" cy="426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4800238" y="1219366"/>
            <a:ext cx="3354831" cy="4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92" name="Google Shape;192;p21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3" name="Google Shape;193;p21"/>
          <p:cNvGrpSpPr/>
          <p:nvPr/>
        </p:nvGrpSpPr>
        <p:grpSpPr>
          <a:xfrm flipH="1">
            <a:off x="4822801" y="1031402"/>
            <a:ext cx="4321199" cy="75600"/>
            <a:chOff x="-322276" y="3240138"/>
            <a:chExt cx="3756676" cy="100800"/>
          </a:xfrm>
        </p:grpSpPr>
        <p:cxnSp>
          <p:nvCxnSpPr>
            <p:cNvPr id="194" name="Google Shape;194;p21"/>
            <p:cNvCxnSpPr/>
            <p:nvPr/>
          </p:nvCxnSpPr>
          <p:spPr>
            <a:xfrm>
              <a:off x="-322276" y="3290538"/>
              <a:ext cx="3706276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5" name="Google Shape;195;p21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6" name="Google Shape;196;p21"/>
          <p:cNvSpPr txBox="1"/>
          <p:nvPr>
            <p:ph idx="3" type="body"/>
          </p:nvPr>
        </p:nvSpPr>
        <p:spPr>
          <a:xfrm>
            <a:off x="2190352" y="2468880"/>
            <a:ext cx="2002536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197" name="Google Shape;197;p21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8" name="Google Shape;198;p21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99" name="Google Shape;199;p21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" name="Google Shape;200;p21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1" name="Google Shape;201;p21"/>
          <p:cNvSpPr/>
          <p:nvPr>
            <p:ph idx="4" type="pic"/>
          </p:nvPr>
        </p:nvSpPr>
        <p:spPr>
          <a:xfrm>
            <a:off x="1567845" y="2455164"/>
            <a:ext cx="480060" cy="493776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1"/>
          <p:cNvSpPr txBox="1"/>
          <p:nvPr>
            <p:ph idx="5" type="body"/>
          </p:nvPr>
        </p:nvSpPr>
        <p:spPr>
          <a:xfrm>
            <a:off x="623888" y="2468880"/>
            <a:ext cx="907018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6" type="body"/>
          </p:nvPr>
        </p:nvSpPr>
        <p:spPr>
          <a:xfrm>
            <a:off x="2190352" y="3320706"/>
            <a:ext cx="2002536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04" name="Google Shape;204;p21"/>
          <p:cNvSpPr/>
          <p:nvPr>
            <p:ph idx="7" type="pic"/>
          </p:nvPr>
        </p:nvSpPr>
        <p:spPr>
          <a:xfrm>
            <a:off x="1567845" y="3306990"/>
            <a:ext cx="480060" cy="493776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1"/>
          <p:cNvSpPr txBox="1"/>
          <p:nvPr>
            <p:ph idx="8" type="body"/>
          </p:nvPr>
        </p:nvSpPr>
        <p:spPr>
          <a:xfrm>
            <a:off x="623888" y="3320706"/>
            <a:ext cx="907018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9" type="body"/>
          </p:nvPr>
        </p:nvSpPr>
        <p:spPr>
          <a:xfrm>
            <a:off x="6412069" y="2468880"/>
            <a:ext cx="2002536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07" name="Google Shape;207;p21"/>
          <p:cNvSpPr/>
          <p:nvPr>
            <p:ph idx="13" type="pic"/>
          </p:nvPr>
        </p:nvSpPr>
        <p:spPr>
          <a:xfrm>
            <a:off x="5789563" y="2455164"/>
            <a:ext cx="480060" cy="493776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1"/>
          <p:cNvSpPr txBox="1"/>
          <p:nvPr>
            <p:ph idx="14" type="body"/>
          </p:nvPr>
        </p:nvSpPr>
        <p:spPr>
          <a:xfrm>
            <a:off x="4845605" y="2468880"/>
            <a:ext cx="907018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15" type="body"/>
          </p:nvPr>
        </p:nvSpPr>
        <p:spPr>
          <a:xfrm>
            <a:off x="6412069" y="3320706"/>
            <a:ext cx="2002536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10" name="Google Shape;210;p21"/>
          <p:cNvSpPr/>
          <p:nvPr>
            <p:ph idx="16" type="pic"/>
          </p:nvPr>
        </p:nvSpPr>
        <p:spPr>
          <a:xfrm>
            <a:off x="5789563" y="3306990"/>
            <a:ext cx="480060" cy="493776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1"/>
          <p:cNvSpPr txBox="1"/>
          <p:nvPr>
            <p:ph idx="17" type="body"/>
          </p:nvPr>
        </p:nvSpPr>
        <p:spPr>
          <a:xfrm>
            <a:off x="4845605" y="3320706"/>
            <a:ext cx="907018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itor and Content Layout">
  <p:cSld name="Monitor and Content Layou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Google Shape;214;p22"/>
          <p:cNvSpPr txBox="1"/>
          <p:nvPr>
            <p:ph type="title"/>
          </p:nvPr>
        </p:nvSpPr>
        <p:spPr>
          <a:xfrm>
            <a:off x="602457" y="1568267"/>
            <a:ext cx="3348037" cy="6032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620078" y="2433425"/>
            <a:ext cx="3332374" cy="4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16" name="Google Shape;216;p22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2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4644122" y="1076350"/>
            <a:ext cx="3881628" cy="31409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1501" l="0" r="0" t="1502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p22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1" name="Google Shape;221;p22"/>
          <p:cNvGrpSpPr/>
          <p:nvPr/>
        </p:nvGrpSpPr>
        <p:grpSpPr>
          <a:xfrm>
            <a:off x="0" y="2245461"/>
            <a:ext cx="2575800" cy="75600"/>
            <a:chOff x="0" y="3240138"/>
            <a:chExt cx="3434400" cy="100800"/>
          </a:xfrm>
        </p:grpSpPr>
        <p:cxnSp>
          <p:nvCxnSpPr>
            <p:cNvPr id="222" name="Google Shape;222;p22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3" name="Google Shape;223;p22"/>
            <p:cNvSpPr/>
            <p:nvPr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24" name="Google Shape;224;p22"/>
          <p:cNvSpPr txBox="1"/>
          <p:nvPr>
            <p:ph idx="3" type="body"/>
          </p:nvPr>
        </p:nvSpPr>
        <p:spPr>
          <a:xfrm>
            <a:off x="611790" y="2902012"/>
            <a:ext cx="3339740" cy="99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25" name="Google Shape;225;p22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26" name="Google Shape;226;p22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p22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28" name="Google Shape;228;p22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22"/>
          <p:cNvSpPr/>
          <p:nvPr>
            <p:ph idx="4" type="pic"/>
          </p:nvPr>
        </p:nvSpPr>
        <p:spPr>
          <a:xfrm>
            <a:off x="4772122" y="1255456"/>
            <a:ext cx="3640471" cy="2356055"/>
          </a:xfrm>
          <a:prstGeom prst="rect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Content Layout">
  <p:cSld name="Title and Subtitle Content Layou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/>
          <p:nvPr>
            <p:ph idx="2" type="pic"/>
          </p:nvPr>
        </p:nvSpPr>
        <p:spPr>
          <a:xfrm>
            <a:off x="0" y="1261872"/>
            <a:ext cx="9143999" cy="2619756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Google Shape;233;p23"/>
          <p:cNvSpPr txBox="1"/>
          <p:nvPr>
            <p:ph type="title"/>
          </p:nvPr>
        </p:nvSpPr>
        <p:spPr>
          <a:xfrm>
            <a:off x="2897982" y="522438"/>
            <a:ext cx="3348037" cy="426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23"/>
          <p:cNvSpPr txBox="1"/>
          <p:nvPr>
            <p:ph idx="1" type="body"/>
          </p:nvPr>
        </p:nvSpPr>
        <p:spPr>
          <a:xfrm>
            <a:off x="2913645" y="1487314"/>
            <a:ext cx="3332374" cy="4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35" name="Google Shape;235;p23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23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3"/>
          <p:cNvSpPr/>
          <p:nvPr>
            <p:ph idx="3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23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40" name="Google Shape;240;p23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p23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42" name="Google Shape;242;p23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43" name="Google Shape;243;p23"/>
          <p:cNvGrpSpPr/>
          <p:nvPr/>
        </p:nvGrpSpPr>
        <p:grpSpPr>
          <a:xfrm>
            <a:off x="3843297" y="1029962"/>
            <a:ext cx="1457406" cy="75600"/>
            <a:chOff x="3149478" y="1373283"/>
            <a:chExt cx="1943208" cy="100800"/>
          </a:xfrm>
        </p:grpSpPr>
        <p:grpSp>
          <p:nvGrpSpPr>
            <p:cNvPr id="244" name="Google Shape;244;p23"/>
            <p:cNvGrpSpPr/>
            <p:nvPr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245" name="Google Shape;245;p23"/>
              <p:cNvCxnSpPr/>
              <p:nvPr/>
            </p:nvCxnSpPr>
            <p:spPr>
              <a:xfrm>
                <a:off x="0" y="3290538"/>
                <a:ext cx="189280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46" name="Google Shape;246;p23"/>
              <p:cNvSpPr/>
              <p:nvPr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247" name="Google Shape;247;p23"/>
            <p:cNvSpPr/>
            <p:nvPr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Layout">
  <p:cSld name="Three Content Layou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0" name="Google Shape;250;p24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24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24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24"/>
          <p:cNvSpPr txBox="1"/>
          <p:nvPr>
            <p:ph type="title"/>
          </p:nvPr>
        </p:nvSpPr>
        <p:spPr>
          <a:xfrm>
            <a:off x="3828197" y="530647"/>
            <a:ext cx="4733166" cy="426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24"/>
          <p:cNvSpPr txBox="1"/>
          <p:nvPr>
            <p:ph idx="1" type="body"/>
          </p:nvPr>
        </p:nvSpPr>
        <p:spPr>
          <a:xfrm>
            <a:off x="3828197" y="1219366"/>
            <a:ext cx="4717396" cy="4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55" name="Google Shape;255;p24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6" name="Google Shape;256;p24"/>
          <p:cNvGrpSpPr/>
          <p:nvPr/>
        </p:nvGrpSpPr>
        <p:grpSpPr>
          <a:xfrm flipH="1">
            <a:off x="5384461" y="1031402"/>
            <a:ext cx="3759539" cy="75600"/>
            <a:chOff x="304632" y="3240138"/>
            <a:chExt cx="3129768" cy="100800"/>
          </a:xfrm>
        </p:grpSpPr>
        <p:cxnSp>
          <p:nvCxnSpPr>
            <p:cNvPr id="257" name="Google Shape;257;p24"/>
            <p:cNvCxnSpPr/>
            <p:nvPr/>
          </p:nvCxnSpPr>
          <p:spPr>
            <a:xfrm>
              <a:off x="304632" y="3290538"/>
              <a:ext cx="307937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8" name="Google Shape;258;p24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59" name="Google Shape;259;p24"/>
          <p:cNvSpPr txBox="1"/>
          <p:nvPr>
            <p:ph idx="3" type="body"/>
          </p:nvPr>
        </p:nvSpPr>
        <p:spPr>
          <a:xfrm>
            <a:off x="920195" y="3203472"/>
            <a:ext cx="2208276" cy="1064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260" name="Google Shape;260;p24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24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62" name="Google Shape;262;p24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" name="Google Shape;263;p24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Google Shape;264;p24"/>
          <p:cNvSpPr txBox="1"/>
          <p:nvPr>
            <p:ph idx="4" type="body"/>
          </p:nvPr>
        </p:nvSpPr>
        <p:spPr>
          <a:xfrm>
            <a:off x="920195" y="2893958"/>
            <a:ext cx="2208276" cy="246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65" name="Google Shape;265;p24"/>
          <p:cNvSpPr/>
          <p:nvPr>
            <p:ph idx="5" type="body"/>
          </p:nvPr>
        </p:nvSpPr>
        <p:spPr>
          <a:xfrm>
            <a:off x="920195" y="2070388"/>
            <a:ext cx="733806" cy="733806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6" name="Google Shape;266;p24"/>
          <p:cNvSpPr txBox="1"/>
          <p:nvPr>
            <p:ph idx="6" type="body"/>
          </p:nvPr>
        </p:nvSpPr>
        <p:spPr>
          <a:xfrm>
            <a:off x="3653486" y="3203472"/>
            <a:ext cx="2208276" cy="1064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67" name="Google Shape;267;p24"/>
          <p:cNvSpPr/>
          <p:nvPr>
            <p:ph idx="7" type="body"/>
          </p:nvPr>
        </p:nvSpPr>
        <p:spPr>
          <a:xfrm>
            <a:off x="3653486" y="2070388"/>
            <a:ext cx="733806" cy="733806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8" name="Google Shape;268;p24"/>
          <p:cNvSpPr txBox="1"/>
          <p:nvPr>
            <p:ph idx="8" type="body"/>
          </p:nvPr>
        </p:nvSpPr>
        <p:spPr>
          <a:xfrm>
            <a:off x="3653486" y="2893958"/>
            <a:ext cx="2208276" cy="246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69" name="Google Shape;269;p24"/>
          <p:cNvSpPr txBox="1"/>
          <p:nvPr>
            <p:ph idx="9" type="body"/>
          </p:nvPr>
        </p:nvSpPr>
        <p:spPr>
          <a:xfrm>
            <a:off x="6386777" y="3203472"/>
            <a:ext cx="2208276" cy="1064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70" name="Google Shape;270;p24"/>
          <p:cNvSpPr/>
          <p:nvPr>
            <p:ph idx="13" type="body"/>
          </p:nvPr>
        </p:nvSpPr>
        <p:spPr>
          <a:xfrm>
            <a:off x="6386777" y="2070388"/>
            <a:ext cx="733806" cy="733806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1" name="Google Shape;271;p24"/>
          <p:cNvSpPr txBox="1"/>
          <p:nvPr>
            <p:ph idx="14" type="body"/>
          </p:nvPr>
        </p:nvSpPr>
        <p:spPr>
          <a:xfrm>
            <a:off x="6386777" y="2893958"/>
            <a:ext cx="2208276" cy="246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272" name="Google Shape;272;p24"/>
          <p:cNvCxnSpPr/>
          <p:nvPr/>
        </p:nvCxnSpPr>
        <p:spPr>
          <a:xfrm>
            <a:off x="1654001" y="2442080"/>
            <a:ext cx="199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" name="Google Shape;273;p24"/>
          <p:cNvCxnSpPr/>
          <p:nvPr/>
        </p:nvCxnSpPr>
        <p:spPr>
          <a:xfrm>
            <a:off x="4387379" y="2441839"/>
            <a:ext cx="199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Comparison">
  <p:cSld name="Numbers Comparison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p25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25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25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25"/>
          <p:cNvSpPr txBox="1"/>
          <p:nvPr>
            <p:ph type="title"/>
          </p:nvPr>
        </p:nvSpPr>
        <p:spPr>
          <a:xfrm>
            <a:off x="3219012" y="530647"/>
            <a:ext cx="5338542" cy="426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3219012" y="1219366"/>
            <a:ext cx="5322532" cy="733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81" name="Google Shape;281;p25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2" name="Google Shape;282;p25"/>
          <p:cNvGrpSpPr/>
          <p:nvPr/>
        </p:nvGrpSpPr>
        <p:grpSpPr>
          <a:xfrm flipH="1">
            <a:off x="3235862" y="1031402"/>
            <a:ext cx="5908321" cy="75600"/>
            <a:chOff x="245426" y="3240138"/>
            <a:chExt cx="4016100" cy="100800"/>
          </a:xfrm>
        </p:grpSpPr>
        <p:cxnSp>
          <p:nvCxnSpPr>
            <p:cNvPr id="283" name="Google Shape;283;p25"/>
            <p:cNvCxnSpPr>
              <a:endCxn id="284" idx="6"/>
            </p:cNvCxnSpPr>
            <p:nvPr/>
          </p:nvCxnSpPr>
          <p:spPr>
            <a:xfrm>
              <a:off x="245426" y="3290538"/>
              <a:ext cx="40161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4" name="Google Shape;284;p25"/>
            <p:cNvSpPr/>
            <p:nvPr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85" name="Google Shape;285;p25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25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87" name="Google Shape;287;p25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25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" name="Google Shape;289;p25"/>
          <p:cNvSpPr txBox="1"/>
          <p:nvPr>
            <p:ph idx="3" type="body"/>
          </p:nvPr>
        </p:nvSpPr>
        <p:spPr>
          <a:xfrm>
            <a:off x="587792" y="2476456"/>
            <a:ext cx="2556182" cy="733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4" type="body"/>
          </p:nvPr>
        </p:nvSpPr>
        <p:spPr>
          <a:xfrm>
            <a:off x="4287247" y="2545871"/>
            <a:ext cx="4258725" cy="733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91" name="Google Shape;291;p25"/>
          <p:cNvSpPr txBox="1"/>
          <p:nvPr>
            <p:ph idx="5" type="body"/>
          </p:nvPr>
        </p:nvSpPr>
        <p:spPr>
          <a:xfrm>
            <a:off x="3219012" y="2545871"/>
            <a:ext cx="1049324" cy="733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92" name="Google Shape;292;p25"/>
          <p:cNvSpPr txBox="1"/>
          <p:nvPr>
            <p:ph idx="6" type="body"/>
          </p:nvPr>
        </p:nvSpPr>
        <p:spPr>
          <a:xfrm>
            <a:off x="587792" y="3445997"/>
            <a:ext cx="2556182" cy="733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3" name="Google Shape;293;p25"/>
          <p:cNvSpPr txBox="1"/>
          <p:nvPr>
            <p:ph idx="7" type="body"/>
          </p:nvPr>
        </p:nvSpPr>
        <p:spPr>
          <a:xfrm>
            <a:off x="4287247" y="3515412"/>
            <a:ext cx="4258725" cy="733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94" name="Google Shape;294;p25"/>
          <p:cNvSpPr txBox="1"/>
          <p:nvPr>
            <p:ph idx="8" type="body"/>
          </p:nvPr>
        </p:nvSpPr>
        <p:spPr>
          <a:xfrm>
            <a:off x="3219012" y="3515412"/>
            <a:ext cx="1049324" cy="733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ayout with circles">
  <p:cSld name="Content Layout with circle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7" name="Google Shape;297;p26"/>
          <p:cNvSpPr txBox="1"/>
          <p:nvPr>
            <p:ph type="title"/>
          </p:nvPr>
        </p:nvSpPr>
        <p:spPr>
          <a:xfrm>
            <a:off x="602457" y="2431984"/>
            <a:ext cx="3348037" cy="8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620078" y="3654711"/>
            <a:ext cx="3332374" cy="661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99" name="Google Shape;299;p26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26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26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26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03" name="Google Shape;303;p26"/>
          <p:cNvGrpSpPr/>
          <p:nvPr/>
        </p:nvGrpSpPr>
        <p:grpSpPr>
          <a:xfrm>
            <a:off x="0" y="3436037"/>
            <a:ext cx="3277800" cy="75600"/>
            <a:chOff x="-1228304" y="3240138"/>
            <a:chExt cx="4370400" cy="100800"/>
          </a:xfrm>
        </p:grpSpPr>
        <p:cxnSp>
          <p:nvCxnSpPr>
            <p:cNvPr id="304" name="Google Shape;304;p26"/>
            <p:cNvCxnSpPr/>
            <p:nvPr/>
          </p:nvCxnSpPr>
          <p:spPr>
            <a:xfrm>
              <a:off x="-1228304" y="3290538"/>
              <a:ext cx="432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5" name="Google Shape;305;p26"/>
            <p:cNvSpPr/>
            <p:nvPr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6" name="Google Shape;306;p26"/>
          <p:cNvSpPr txBox="1"/>
          <p:nvPr>
            <p:ph idx="3" type="body"/>
          </p:nvPr>
        </p:nvSpPr>
        <p:spPr>
          <a:xfrm>
            <a:off x="4149767" y="3413614"/>
            <a:ext cx="4391777" cy="906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07" name="Google Shape;307;p26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8" name="Google Shape;308;p26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9" name="Google Shape;309;p26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0" name="Google Shape;310;p26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" name="Google Shape;311;p26"/>
          <p:cNvSpPr/>
          <p:nvPr/>
        </p:nvSpPr>
        <p:spPr>
          <a:xfrm>
            <a:off x="2712720" y="644749"/>
            <a:ext cx="1591056" cy="1591056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4142224" y="627460"/>
            <a:ext cx="2112264" cy="2112264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6092936" y="644749"/>
            <a:ext cx="2455164" cy="2455164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4" name="Google Shape;314;p26"/>
          <p:cNvSpPr txBox="1"/>
          <p:nvPr>
            <p:ph idx="4" type="body"/>
          </p:nvPr>
        </p:nvSpPr>
        <p:spPr>
          <a:xfrm>
            <a:off x="2888948" y="1036741"/>
            <a:ext cx="1260819" cy="733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5" name="Google Shape;315;p26"/>
          <p:cNvSpPr txBox="1"/>
          <p:nvPr>
            <p:ph idx="5" type="body"/>
          </p:nvPr>
        </p:nvSpPr>
        <p:spPr>
          <a:xfrm>
            <a:off x="2945643" y="1772768"/>
            <a:ext cx="1139886" cy="462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16" name="Google Shape;316;p26"/>
          <p:cNvSpPr txBox="1"/>
          <p:nvPr>
            <p:ph idx="6" type="body"/>
          </p:nvPr>
        </p:nvSpPr>
        <p:spPr>
          <a:xfrm>
            <a:off x="2854599" y="889381"/>
            <a:ext cx="1139886" cy="187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b="0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17" name="Google Shape;317;p26"/>
          <p:cNvSpPr txBox="1"/>
          <p:nvPr>
            <p:ph idx="7" type="body"/>
          </p:nvPr>
        </p:nvSpPr>
        <p:spPr>
          <a:xfrm>
            <a:off x="4585121" y="1325923"/>
            <a:ext cx="1260819" cy="733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8" name="Google Shape;318;p26"/>
          <p:cNvSpPr txBox="1"/>
          <p:nvPr>
            <p:ph idx="8" type="body"/>
          </p:nvPr>
        </p:nvSpPr>
        <p:spPr>
          <a:xfrm>
            <a:off x="4641816" y="2065004"/>
            <a:ext cx="1139886" cy="462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19" name="Google Shape;319;p26"/>
          <p:cNvSpPr txBox="1"/>
          <p:nvPr>
            <p:ph idx="9" type="body"/>
          </p:nvPr>
        </p:nvSpPr>
        <p:spPr>
          <a:xfrm>
            <a:off x="4550772" y="1153241"/>
            <a:ext cx="1139886" cy="187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b="0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20" name="Google Shape;320;p26"/>
          <p:cNvSpPr txBox="1"/>
          <p:nvPr>
            <p:ph idx="13" type="body"/>
          </p:nvPr>
        </p:nvSpPr>
        <p:spPr>
          <a:xfrm>
            <a:off x="6535833" y="1536846"/>
            <a:ext cx="1507815" cy="733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1" name="Google Shape;321;p26"/>
          <p:cNvSpPr txBox="1"/>
          <p:nvPr>
            <p:ph idx="14" type="body"/>
          </p:nvPr>
        </p:nvSpPr>
        <p:spPr>
          <a:xfrm>
            <a:off x="6736301" y="2275927"/>
            <a:ext cx="1139886" cy="462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22" name="Google Shape;322;p26"/>
          <p:cNvSpPr txBox="1"/>
          <p:nvPr>
            <p:ph idx="15" type="body"/>
          </p:nvPr>
        </p:nvSpPr>
        <p:spPr>
          <a:xfrm>
            <a:off x="6816788" y="1364164"/>
            <a:ext cx="1139886" cy="187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b="0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ith Subtitle">
  <p:cSld name="Two Content with Subtitle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5" name="Google Shape;325;p27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6" name="Google Shape;326;p27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27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27"/>
          <p:cNvSpPr txBox="1"/>
          <p:nvPr>
            <p:ph type="title"/>
          </p:nvPr>
        </p:nvSpPr>
        <p:spPr>
          <a:xfrm>
            <a:off x="4572000" y="530647"/>
            <a:ext cx="3985554" cy="426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27"/>
          <p:cNvSpPr txBox="1"/>
          <p:nvPr>
            <p:ph idx="1" type="body"/>
          </p:nvPr>
        </p:nvSpPr>
        <p:spPr>
          <a:xfrm>
            <a:off x="4572000" y="1219366"/>
            <a:ext cx="3969544" cy="733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30" name="Google Shape;330;p27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31" name="Google Shape;331;p27"/>
          <p:cNvGrpSpPr/>
          <p:nvPr/>
        </p:nvGrpSpPr>
        <p:grpSpPr>
          <a:xfrm flipH="1">
            <a:off x="4571999" y="1037529"/>
            <a:ext cx="4572000" cy="75600"/>
            <a:chOff x="646015" y="3248308"/>
            <a:chExt cx="3107749" cy="100800"/>
          </a:xfrm>
        </p:grpSpPr>
        <p:cxnSp>
          <p:nvCxnSpPr>
            <p:cNvPr id="332" name="Google Shape;332;p27"/>
            <p:cNvCxnSpPr/>
            <p:nvPr/>
          </p:nvCxnSpPr>
          <p:spPr>
            <a:xfrm>
              <a:off x="646015" y="3290538"/>
              <a:ext cx="3107749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3" name="Google Shape;333;p27"/>
            <p:cNvSpPr/>
            <p:nvPr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334" name="Google Shape;334;p27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5" name="Google Shape;335;p27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6" name="Google Shape;336;p27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27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27"/>
          <p:cNvSpPr txBox="1"/>
          <p:nvPr>
            <p:ph idx="3" type="body"/>
          </p:nvPr>
        </p:nvSpPr>
        <p:spPr>
          <a:xfrm>
            <a:off x="623888" y="2501643"/>
            <a:ext cx="3613377" cy="16866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39" name="Google Shape;339;p27"/>
          <p:cNvSpPr txBox="1"/>
          <p:nvPr>
            <p:ph idx="4" type="body"/>
          </p:nvPr>
        </p:nvSpPr>
        <p:spPr>
          <a:xfrm>
            <a:off x="623888" y="2178968"/>
            <a:ext cx="2186799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40" name="Google Shape;340;p27"/>
          <p:cNvSpPr txBox="1"/>
          <p:nvPr>
            <p:ph idx="5" type="body"/>
          </p:nvPr>
        </p:nvSpPr>
        <p:spPr>
          <a:xfrm>
            <a:off x="4574120" y="2501643"/>
            <a:ext cx="3983434" cy="16866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41" name="Google Shape;341;p27"/>
          <p:cNvSpPr txBox="1"/>
          <p:nvPr>
            <p:ph idx="6" type="body"/>
          </p:nvPr>
        </p:nvSpPr>
        <p:spPr>
          <a:xfrm>
            <a:off x="4574120" y="2178968"/>
            <a:ext cx="2186799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Layout">
  <p:cSld name="Chart Layou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28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5" name="Google Shape;345;p28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6" name="Google Shape;346;p28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28"/>
          <p:cNvSpPr txBox="1"/>
          <p:nvPr>
            <p:ph type="title"/>
          </p:nvPr>
        </p:nvSpPr>
        <p:spPr>
          <a:xfrm>
            <a:off x="604579" y="530647"/>
            <a:ext cx="2778112" cy="426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48" name="Google Shape;348;p28"/>
          <p:cNvGrpSpPr/>
          <p:nvPr/>
        </p:nvGrpSpPr>
        <p:grpSpPr>
          <a:xfrm>
            <a:off x="-4" y="1030682"/>
            <a:ext cx="3239284" cy="75600"/>
            <a:chOff x="646012" y="3239179"/>
            <a:chExt cx="2201856" cy="100800"/>
          </a:xfrm>
        </p:grpSpPr>
        <p:cxnSp>
          <p:nvCxnSpPr>
            <p:cNvPr id="349" name="Google Shape;349;p28"/>
            <p:cNvCxnSpPr/>
            <p:nvPr/>
          </p:nvCxnSpPr>
          <p:spPr>
            <a:xfrm>
              <a:off x="646012" y="3290538"/>
              <a:ext cx="2165636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0" name="Google Shape;350;p28"/>
            <p:cNvSpPr/>
            <p:nvPr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351" name="Google Shape;351;p28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2" name="Google Shape;352;p28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53" name="Google Shape;353;p28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p28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descr="Competitors logos quadrant" id="355" name="Google Shape;355;p28"/>
          <p:cNvSpPr/>
          <p:nvPr>
            <p:ph idx="2" type="pic"/>
          </p:nvPr>
        </p:nvSpPr>
        <p:spPr>
          <a:xfrm>
            <a:off x="2946502" y="2154539"/>
            <a:ext cx="1329115" cy="582930"/>
          </a:xfrm>
          <a:prstGeom prst="rect">
            <a:avLst/>
          </a:prstGeom>
          <a:noFill/>
          <a:ln>
            <a:noFill/>
          </a:ln>
        </p:spPr>
      </p:sp>
      <p:sp>
        <p:nvSpPr>
          <p:cNvPr descr="Competitors logos quadrant" id="356" name="Google Shape;356;p28"/>
          <p:cNvSpPr/>
          <p:nvPr>
            <p:ph idx="3" type="pic"/>
          </p:nvPr>
        </p:nvSpPr>
        <p:spPr>
          <a:xfrm>
            <a:off x="604579" y="1628361"/>
            <a:ext cx="1241298" cy="582930"/>
          </a:xfrm>
          <a:prstGeom prst="rect">
            <a:avLst/>
          </a:prstGeom>
          <a:noFill/>
          <a:ln>
            <a:noFill/>
          </a:ln>
        </p:spPr>
      </p:sp>
      <p:sp>
        <p:nvSpPr>
          <p:cNvPr descr="Competitors logos quadrant" id="357" name="Google Shape;357;p28"/>
          <p:cNvSpPr/>
          <p:nvPr>
            <p:ph idx="4" type="pic"/>
          </p:nvPr>
        </p:nvSpPr>
        <p:spPr>
          <a:xfrm>
            <a:off x="2047187" y="3342197"/>
            <a:ext cx="1329115" cy="582930"/>
          </a:xfrm>
          <a:prstGeom prst="rect">
            <a:avLst/>
          </a:prstGeom>
          <a:noFill/>
          <a:ln>
            <a:noFill/>
          </a:ln>
        </p:spPr>
      </p:sp>
      <p:sp>
        <p:nvSpPr>
          <p:cNvPr descr="Competitors logos quadrant" id="358" name="Google Shape;358;p28"/>
          <p:cNvSpPr/>
          <p:nvPr>
            <p:ph idx="5" type="pic"/>
          </p:nvPr>
        </p:nvSpPr>
        <p:spPr>
          <a:xfrm>
            <a:off x="5122160" y="2077626"/>
            <a:ext cx="1329115" cy="582930"/>
          </a:xfrm>
          <a:prstGeom prst="rect">
            <a:avLst/>
          </a:prstGeom>
          <a:noFill/>
          <a:ln>
            <a:noFill/>
          </a:ln>
        </p:spPr>
      </p:sp>
      <p:sp>
        <p:nvSpPr>
          <p:cNvPr descr="Competitors logos quadrant" id="359" name="Google Shape;359;p28"/>
          <p:cNvSpPr/>
          <p:nvPr>
            <p:ph idx="6" type="pic"/>
          </p:nvPr>
        </p:nvSpPr>
        <p:spPr>
          <a:xfrm>
            <a:off x="4957550" y="3441624"/>
            <a:ext cx="1329115" cy="582930"/>
          </a:xfrm>
          <a:prstGeom prst="rect">
            <a:avLst/>
          </a:prstGeom>
          <a:noFill/>
          <a:ln>
            <a:noFill/>
          </a:ln>
        </p:spPr>
      </p:sp>
      <p:sp>
        <p:nvSpPr>
          <p:cNvPr descr="Competitors logos quadrant" id="360" name="Google Shape;360;p28"/>
          <p:cNvSpPr/>
          <p:nvPr>
            <p:ph idx="7" type="pic"/>
          </p:nvPr>
        </p:nvSpPr>
        <p:spPr>
          <a:xfrm>
            <a:off x="7178368" y="3733089"/>
            <a:ext cx="1329115" cy="58293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8"/>
          <p:cNvSpPr txBox="1"/>
          <p:nvPr>
            <p:ph idx="1" type="body"/>
          </p:nvPr>
        </p:nvSpPr>
        <p:spPr>
          <a:xfrm>
            <a:off x="592402" y="2732068"/>
            <a:ext cx="2056209" cy="18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0" sz="15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2" name="Google Shape;362;p28"/>
          <p:cNvSpPr txBox="1"/>
          <p:nvPr>
            <p:ph idx="8" type="body"/>
          </p:nvPr>
        </p:nvSpPr>
        <p:spPr>
          <a:xfrm>
            <a:off x="4736611" y="4413060"/>
            <a:ext cx="2056209" cy="18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0" sz="15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28"/>
          <p:cNvSpPr txBox="1"/>
          <p:nvPr>
            <p:ph idx="9" type="body"/>
          </p:nvPr>
        </p:nvSpPr>
        <p:spPr>
          <a:xfrm>
            <a:off x="4736611" y="1007338"/>
            <a:ext cx="2056209" cy="18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0" sz="15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4" name="Google Shape;364;p28"/>
          <p:cNvSpPr/>
          <p:nvPr>
            <p:ph idx="13" type="pic"/>
          </p:nvPr>
        </p:nvSpPr>
        <p:spPr>
          <a:xfrm>
            <a:off x="7063499" y="1482943"/>
            <a:ext cx="1110996" cy="569214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28"/>
          <p:cNvSpPr txBox="1"/>
          <p:nvPr>
            <p:ph idx="14" type="body"/>
          </p:nvPr>
        </p:nvSpPr>
        <p:spPr>
          <a:xfrm>
            <a:off x="6488764" y="2732068"/>
            <a:ext cx="2056209" cy="18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0" sz="15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b="1"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366" name="Google Shape;366;p28"/>
          <p:cNvGrpSpPr/>
          <p:nvPr/>
        </p:nvGrpSpPr>
        <p:grpSpPr>
          <a:xfrm>
            <a:off x="4534200" y="1032561"/>
            <a:ext cx="75600" cy="4110939"/>
            <a:chOff x="6045600" y="1376748"/>
            <a:chExt cx="100800" cy="5481252"/>
          </a:xfrm>
        </p:grpSpPr>
        <p:cxnSp>
          <p:nvCxnSpPr>
            <p:cNvPr id="367" name="Google Shape;367;p28"/>
            <p:cNvCxnSpPr/>
            <p:nvPr/>
          </p:nvCxnSpPr>
          <p:spPr>
            <a:xfrm rot="-5400000">
              <a:off x="3389377" y="4151376"/>
              <a:ext cx="5413248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8" name="Google Shape;368;p28"/>
            <p:cNvSpPr/>
            <p:nvPr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69" name="Google Shape;369;p28"/>
          <p:cNvGrpSpPr/>
          <p:nvPr/>
        </p:nvGrpSpPr>
        <p:grpSpPr>
          <a:xfrm rot="5400000">
            <a:off x="4252393" y="-1255106"/>
            <a:ext cx="75600" cy="8580386"/>
            <a:chOff x="6045600" y="1329588"/>
            <a:chExt cx="100800" cy="11440514"/>
          </a:xfrm>
        </p:grpSpPr>
        <p:cxnSp>
          <p:nvCxnSpPr>
            <p:cNvPr id="370" name="Google Shape;370;p28"/>
            <p:cNvCxnSpPr/>
            <p:nvPr/>
          </p:nvCxnSpPr>
          <p:spPr>
            <a:xfrm rot="-5400000">
              <a:off x="408032" y="7082102"/>
              <a:ext cx="113760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1" name="Google Shape;371;p28"/>
            <p:cNvSpPr/>
            <p:nvPr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ection Content Layout">
  <p:cSld name="Three Section Content Layou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4" name="Google Shape;374;p29"/>
          <p:cNvSpPr txBox="1"/>
          <p:nvPr>
            <p:ph type="title"/>
          </p:nvPr>
        </p:nvSpPr>
        <p:spPr>
          <a:xfrm>
            <a:off x="602458" y="1134203"/>
            <a:ext cx="2121149" cy="9651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29"/>
          <p:cNvSpPr txBox="1"/>
          <p:nvPr>
            <p:ph idx="1" type="body"/>
          </p:nvPr>
        </p:nvSpPr>
        <p:spPr>
          <a:xfrm>
            <a:off x="620078" y="2361236"/>
            <a:ext cx="1662657" cy="1573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76" name="Google Shape;376;p29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29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29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29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0" name="Google Shape;380;p29"/>
          <p:cNvGrpSpPr/>
          <p:nvPr/>
        </p:nvGrpSpPr>
        <p:grpSpPr>
          <a:xfrm>
            <a:off x="0" y="2173272"/>
            <a:ext cx="2520544" cy="75600"/>
            <a:chOff x="0" y="3240138"/>
            <a:chExt cx="3360726" cy="100800"/>
          </a:xfrm>
        </p:grpSpPr>
        <p:cxnSp>
          <p:nvCxnSpPr>
            <p:cNvPr id="381" name="Google Shape;381;p29"/>
            <p:cNvCxnSpPr/>
            <p:nvPr/>
          </p:nvCxnSpPr>
          <p:spPr>
            <a:xfrm>
              <a:off x="0" y="3290538"/>
              <a:ext cx="3276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2" name="Google Shape;382;p29"/>
            <p:cNvSpPr/>
            <p:nvPr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83" name="Google Shape;383;p29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84" name="Google Shape;384;p29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5" name="Google Shape;385;p29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86" name="Google Shape;386;p29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" name="Google Shape;387;p29"/>
          <p:cNvSpPr/>
          <p:nvPr>
            <p:ph idx="3" type="body"/>
          </p:nvPr>
        </p:nvSpPr>
        <p:spPr>
          <a:xfrm>
            <a:off x="3356446" y="1973757"/>
            <a:ext cx="733806" cy="733806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54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8" name="Google Shape;388;p29"/>
          <p:cNvSpPr/>
          <p:nvPr>
            <p:ph idx="4" type="body"/>
          </p:nvPr>
        </p:nvSpPr>
        <p:spPr>
          <a:xfrm>
            <a:off x="5577188" y="1511655"/>
            <a:ext cx="733806" cy="733806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27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9" name="Google Shape;389;p29"/>
          <p:cNvSpPr/>
          <p:nvPr>
            <p:ph idx="5" type="body"/>
          </p:nvPr>
        </p:nvSpPr>
        <p:spPr>
          <a:xfrm>
            <a:off x="7797930" y="929765"/>
            <a:ext cx="733806" cy="733806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27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390" name="Google Shape;390;p29"/>
          <p:cNvCxnSpPr/>
          <p:nvPr/>
        </p:nvCxnSpPr>
        <p:spPr>
          <a:xfrm rot="-5400000">
            <a:off x="3051049" y="1296668"/>
            <a:ext cx="134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1" name="Google Shape;391;p29"/>
          <p:cNvCxnSpPr/>
          <p:nvPr/>
        </p:nvCxnSpPr>
        <p:spPr>
          <a:xfrm>
            <a:off x="3723349" y="627460"/>
            <a:ext cx="444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2" name="Google Shape;392;p29"/>
          <p:cNvCxnSpPr/>
          <p:nvPr/>
        </p:nvCxnSpPr>
        <p:spPr>
          <a:xfrm rot="-5400000">
            <a:off x="8016333" y="772868"/>
            <a:ext cx="29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" name="Google Shape;393;p29"/>
          <p:cNvCxnSpPr/>
          <p:nvPr/>
        </p:nvCxnSpPr>
        <p:spPr>
          <a:xfrm rot="10800000">
            <a:off x="5944091" y="628016"/>
            <a:ext cx="0" cy="8836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4" name="Google Shape;394;p29"/>
          <p:cNvSpPr txBox="1"/>
          <p:nvPr>
            <p:ph idx="6" type="body"/>
          </p:nvPr>
        </p:nvSpPr>
        <p:spPr>
          <a:xfrm>
            <a:off x="2363450" y="3407377"/>
            <a:ext cx="1942027" cy="960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95" name="Google Shape;395;p29"/>
          <p:cNvSpPr txBox="1"/>
          <p:nvPr>
            <p:ph idx="7" type="body"/>
          </p:nvPr>
        </p:nvSpPr>
        <p:spPr>
          <a:xfrm>
            <a:off x="2363449" y="3184850"/>
            <a:ext cx="1811399" cy="1771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b="0"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96" name="Google Shape;396;p29"/>
          <p:cNvSpPr txBox="1"/>
          <p:nvPr>
            <p:ph idx="8" type="body"/>
          </p:nvPr>
        </p:nvSpPr>
        <p:spPr>
          <a:xfrm>
            <a:off x="2363449" y="2912926"/>
            <a:ext cx="1811399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9" type="body"/>
          </p:nvPr>
        </p:nvSpPr>
        <p:spPr>
          <a:xfrm>
            <a:off x="4536646" y="2887169"/>
            <a:ext cx="1942027" cy="134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13" type="body"/>
          </p:nvPr>
        </p:nvSpPr>
        <p:spPr>
          <a:xfrm>
            <a:off x="4536645" y="2664643"/>
            <a:ext cx="1811399" cy="1771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b="0"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4" type="body"/>
          </p:nvPr>
        </p:nvSpPr>
        <p:spPr>
          <a:xfrm>
            <a:off x="4536645" y="2392719"/>
            <a:ext cx="1811399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5" type="body"/>
          </p:nvPr>
        </p:nvSpPr>
        <p:spPr>
          <a:xfrm>
            <a:off x="6731370" y="2360377"/>
            <a:ext cx="1942027" cy="173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6" type="body"/>
          </p:nvPr>
        </p:nvSpPr>
        <p:spPr>
          <a:xfrm>
            <a:off x="6731368" y="2137850"/>
            <a:ext cx="1811399" cy="1771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b="0"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7" type="body"/>
          </p:nvPr>
        </p:nvSpPr>
        <p:spPr>
          <a:xfrm>
            <a:off x="6731368" y="1865926"/>
            <a:ext cx="1811399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Chart Content Layout">
  <p:cSld name="Table and Chart Content Layou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5" name="Google Shape;405;p30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30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7" name="Google Shape;407;p30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30"/>
          <p:cNvSpPr txBox="1"/>
          <p:nvPr>
            <p:ph type="title"/>
          </p:nvPr>
        </p:nvSpPr>
        <p:spPr>
          <a:xfrm>
            <a:off x="4572000" y="530647"/>
            <a:ext cx="3985554" cy="426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9" name="Google Shape;409;p30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10" name="Google Shape;410;p30"/>
          <p:cNvGrpSpPr/>
          <p:nvPr/>
        </p:nvGrpSpPr>
        <p:grpSpPr>
          <a:xfrm flipH="1">
            <a:off x="4571999" y="1037529"/>
            <a:ext cx="4572000" cy="75600"/>
            <a:chOff x="646015" y="3248308"/>
            <a:chExt cx="3107749" cy="100800"/>
          </a:xfrm>
        </p:grpSpPr>
        <p:cxnSp>
          <p:nvCxnSpPr>
            <p:cNvPr id="411" name="Google Shape;411;p30"/>
            <p:cNvCxnSpPr/>
            <p:nvPr/>
          </p:nvCxnSpPr>
          <p:spPr>
            <a:xfrm>
              <a:off x="646015" y="3290538"/>
              <a:ext cx="3107749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2" name="Google Shape;412;p30"/>
            <p:cNvSpPr/>
            <p:nvPr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413" name="Google Shape;413;p30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30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15" name="Google Shape;415;p30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6" name="Google Shape;416;p30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7" name="Google Shape;417;p30"/>
          <p:cNvSpPr txBox="1"/>
          <p:nvPr>
            <p:ph idx="1" type="body"/>
          </p:nvPr>
        </p:nvSpPr>
        <p:spPr>
          <a:xfrm>
            <a:off x="623888" y="1523874"/>
            <a:ext cx="2186799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8" name="Google Shape;418;p30"/>
          <p:cNvSpPr txBox="1"/>
          <p:nvPr>
            <p:ph idx="3" type="body"/>
          </p:nvPr>
        </p:nvSpPr>
        <p:spPr>
          <a:xfrm>
            <a:off x="4572000" y="1523874"/>
            <a:ext cx="2186799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9" name="Google Shape;419;p30"/>
          <p:cNvSpPr txBox="1"/>
          <p:nvPr>
            <p:ph idx="4" type="body"/>
          </p:nvPr>
        </p:nvSpPr>
        <p:spPr>
          <a:xfrm>
            <a:off x="602456" y="1893094"/>
            <a:ext cx="3727847" cy="22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0" name="Google Shape;420;p30"/>
          <p:cNvSpPr txBox="1"/>
          <p:nvPr>
            <p:ph idx="5" type="body"/>
          </p:nvPr>
        </p:nvSpPr>
        <p:spPr>
          <a:xfrm>
            <a:off x="4572000" y="1893094"/>
            <a:ext cx="3727847" cy="22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Content Layout">
  <p:cSld name="Timeline Content Layout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3" name="Google Shape;423;p31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4" name="Google Shape;424;p31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5" name="Google Shape;425;p31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31"/>
          <p:cNvSpPr txBox="1"/>
          <p:nvPr>
            <p:ph type="title"/>
          </p:nvPr>
        </p:nvSpPr>
        <p:spPr>
          <a:xfrm>
            <a:off x="6552349" y="530647"/>
            <a:ext cx="2005204" cy="426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31"/>
          <p:cNvSpPr txBox="1"/>
          <p:nvPr>
            <p:ph idx="1" type="body"/>
          </p:nvPr>
        </p:nvSpPr>
        <p:spPr>
          <a:xfrm>
            <a:off x="6860852" y="1219366"/>
            <a:ext cx="1696700" cy="1516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28" name="Google Shape;428;p31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9" name="Google Shape;429;p31"/>
          <p:cNvGrpSpPr/>
          <p:nvPr/>
        </p:nvGrpSpPr>
        <p:grpSpPr>
          <a:xfrm flipH="1">
            <a:off x="6889661" y="1031402"/>
            <a:ext cx="2254338" cy="75600"/>
            <a:chOff x="2729180" y="3240138"/>
            <a:chExt cx="1532346" cy="100800"/>
          </a:xfrm>
        </p:grpSpPr>
        <p:cxnSp>
          <p:nvCxnSpPr>
            <p:cNvPr id="430" name="Google Shape;430;p31"/>
            <p:cNvCxnSpPr/>
            <p:nvPr/>
          </p:nvCxnSpPr>
          <p:spPr>
            <a:xfrm>
              <a:off x="2729180" y="3290538"/>
              <a:ext cx="1504927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1" name="Google Shape;431;p31"/>
            <p:cNvSpPr/>
            <p:nvPr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432" name="Google Shape;432;p31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3" name="Google Shape;433;p31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34" name="Google Shape;434;p31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5" name="Google Shape;435;p31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6" name="Google Shape;436;p31"/>
          <p:cNvSpPr txBox="1"/>
          <p:nvPr>
            <p:ph idx="3" type="body"/>
          </p:nvPr>
        </p:nvSpPr>
        <p:spPr>
          <a:xfrm>
            <a:off x="1963713" y="514250"/>
            <a:ext cx="1962159" cy="733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7" name="Google Shape;437;p31"/>
          <p:cNvSpPr txBox="1"/>
          <p:nvPr>
            <p:ph idx="4" type="body"/>
          </p:nvPr>
        </p:nvSpPr>
        <p:spPr>
          <a:xfrm>
            <a:off x="4447681" y="809482"/>
            <a:ext cx="2107943" cy="569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38" name="Google Shape;438;p31"/>
          <p:cNvSpPr txBox="1"/>
          <p:nvPr>
            <p:ph idx="5" type="body"/>
          </p:nvPr>
        </p:nvSpPr>
        <p:spPr>
          <a:xfrm>
            <a:off x="4447681" y="589978"/>
            <a:ext cx="2107943" cy="219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439" name="Google Shape;439;p31"/>
          <p:cNvCxnSpPr/>
          <p:nvPr/>
        </p:nvCxnSpPr>
        <p:spPr>
          <a:xfrm rot="-5400000">
            <a:off x="1570702" y="2571750"/>
            <a:ext cx="514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" name="Google Shape;440;p31"/>
          <p:cNvSpPr/>
          <p:nvPr/>
        </p:nvSpPr>
        <p:spPr>
          <a:xfrm>
            <a:off x="4029294" y="719870"/>
            <a:ext cx="226314" cy="226314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1" name="Google Shape;441;p31"/>
          <p:cNvSpPr/>
          <p:nvPr/>
        </p:nvSpPr>
        <p:spPr>
          <a:xfrm>
            <a:off x="4029294" y="4021745"/>
            <a:ext cx="226314" cy="226314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" name="Google Shape;442;p31"/>
          <p:cNvSpPr/>
          <p:nvPr/>
        </p:nvSpPr>
        <p:spPr>
          <a:xfrm>
            <a:off x="4029294" y="1820495"/>
            <a:ext cx="226314" cy="226314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" name="Google Shape;443;p31"/>
          <p:cNvSpPr/>
          <p:nvPr/>
        </p:nvSpPr>
        <p:spPr>
          <a:xfrm>
            <a:off x="4029294" y="2921120"/>
            <a:ext cx="226314" cy="226314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1"/>
          <p:cNvSpPr txBox="1"/>
          <p:nvPr>
            <p:ph idx="6" type="body"/>
          </p:nvPr>
        </p:nvSpPr>
        <p:spPr>
          <a:xfrm>
            <a:off x="4447681" y="1899336"/>
            <a:ext cx="2107943" cy="569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7" type="body"/>
          </p:nvPr>
        </p:nvSpPr>
        <p:spPr>
          <a:xfrm>
            <a:off x="4447681" y="1679832"/>
            <a:ext cx="2107943" cy="219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8" type="body"/>
          </p:nvPr>
        </p:nvSpPr>
        <p:spPr>
          <a:xfrm>
            <a:off x="4447681" y="2989190"/>
            <a:ext cx="2107943" cy="569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9" type="body"/>
          </p:nvPr>
        </p:nvSpPr>
        <p:spPr>
          <a:xfrm>
            <a:off x="4447681" y="2769686"/>
            <a:ext cx="2107943" cy="219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13" type="body"/>
          </p:nvPr>
        </p:nvSpPr>
        <p:spPr>
          <a:xfrm>
            <a:off x="4447681" y="4079045"/>
            <a:ext cx="2107943" cy="569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14" type="body"/>
          </p:nvPr>
        </p:nvSpPr>
        <p:spPr>
          <a:xfrm>
            <a:off x="4447681" y="3859541"/>
            <a:ext cx="2107943" cy="219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15" type="body"/>
          </p:nvPr>
        </p:nvSpPr>
        <p:spPr>
          <a:xfrm>
            <a:off x="1963713" y="1615175"/>
            <a:ext cx="1962159" cy="733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1" name="Google Shape;451;p31"/>
          <p:cNvSpPr txBox="1"/>
          <p:nvPr>
            <p:ph idx="16" type="body"/>
          </p:nvPr>
        </p:nvSpPr>
        <p:spPr>
          <a:xfrm>
            <a:off x="1963713" y="2716099"/>
            <a:ext cx="1962159" cy="733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2" name="Google Shape;452;p31"/>
          <p:cNvSpPr txBox="1"/>
          <p:nvPr>
            <p:ph idx="17" type="body"/>
          </p:nvPr>
        </p:nvSpPr>
        <p:spPr>
          <a:xfrm>
            <a:off x="1963713" y="3817022"/>
            <a:ext cx="1962159" cy="733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Layout">
  <p:cSld name="Table Layou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5" name="Google Shape;455;p32"/>
          <p:cNvSpPr txBox="1"/>
          <p:nvPr>
            <p:ph type="title"/>
          </p:nvPr>
        </p:nvSpPr>
        <p:spPr>
          <a:xfrm>
            <a:off x="602457" y="1695000"/>
            <a:ext cx="2933699" cy="8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6" name="Google Shape;456;p32"/>
          <p:cNvSpPr txBox="1"/>
          <p:nvPr>
            <p:ph idx="1" type="body"/>
          </p:nvPr>
        </p:nvSpPr>
        <p:spPr>
          <a:xfrm>
            <a:off x="620078" y="2917727"/>
            <a:ext cx="2456597" cy="661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57" name="Google Shape;457;p32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8" name="Google Shape;458;p32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9" name="Google Shape;459;p32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32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61" name="Google Shape;461;p32"/>
          <p:cNvGrpSpPr/>
          <p:nvPr/>
        </p:nvGrpSpPr>
        <p:grpSpPr>
          <a:xfrm>
            <a:off x="0" y="2699053"/>
            <a:ext cx="2823567" cy="75600"/>
            <a:chOff x="-1228304" y="3240138"/>
            <a:chExt cx="3764756" cy="100800"/>
          </a:xfrm>
        </p:grpSpPr>
        <p:cxnSp>
          <p:nvCxnSpPr>
            <p:cNvPr id="462" name="Google Shape;462;p32"/>
            <p:cNvCxnSpPr/>
            <p:nvPr/>
          </p:nvCxnSpPr>
          <p:spPr>
            <a:xfrm>
              <a:off x="-1228304" y="3290538"/>
              <a:ext cx="3672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3" name="Google Shape;463;p32"/>
            <p:cNvSpPr/>
            <p:nvPr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64" name="Google Shape;464;p32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5" name="Google Shape;465;p32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6" name="Google Shape;466;p32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7" name="Google Shape;467;p32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ontent Layout">
  <p:cSld name="Team Content Layout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0" name="Google Shape;470;p33"/>
          <p:cNvSpPr txBox="1"/>
          <p:nvPr>
            <p:ph type="title"/>
          </p:nvPr>
        </p:nvSpPr>
        <p:spPr>
          <a:xfrm>
            <a:off x="602458" y="1206392"/>
            <a:ext cx="2121149" cy="9651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1" name="Google Shape;471;p33"/>
          <p:cNvSpPr txBox="1"/>
          <p:nvPr>
            <p:ph idx="1" type="body"/>
          </p:nvPr>
        </p:nvSpPr>
        <p:spPr>
          <a:xfrm>
            <a:off x="620078" y="2433425"/>
            <a:ext cx="2121149" cy="1573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72" name="Google Shape;472;p33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" name="Google Shape;473;p33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" name="Google Shape;474;p33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33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76" name="Google Shape;476;p33"/>
          <p:cNvGrpSpPr/>
          <p:nvPr/>
        </p:nvGrpSpPr>
        <p:grpSpPr>
          <a:xfrm>
            <a:off x="0" y="2245461"/>
            <a:ext cx="1693536" cy="75600"/>
            <a:chOff x="0" y="3240138"/>
            <a:chExt cx="2258048" cy="100800"/>
          </a:xfrm>
        </p:grpSpPr>
        <p:cxnSp>
          <p:nvCxnSpPr>
            <p:cNvPr id="477" name="Google Shape;477;p33"/>
            <p:cNvCxnSpPr/>
            <p:nvPr/>
          </p:nvCxnSpPr>
          <p:spPr>
            <a:xfrm>
              <a:off x="0" y="3290538"/>
              <a:ext cx="216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78" name="Google Shape;478;p33"/>
            <p:cNvSpPr/>
            <p:nvPr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79" name="Google Shape;479;p33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0" name="Google Shape;480;p33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1" name="Google Shape;481;p33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2" name="Google Shape;482;p33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3" name="Google Shape;483;p33"/>
          <p:cNvSpPr txBox="1"/>
          <p:nvPr>
            <p:ph idx="3" type="body"/>
          </p:nvPr>
        </p:nvSpPr>
        <p:spPr>
          <a:xfrm>
            <a:off x="3096463" y="3266274"/>
            <a:ext cx="1549908" cy="960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84" name="Google Shape;484;p33"/>
          <p:cNvSpPr txBox="1"/>
          <p:nvPr>
            <p:ph idx="4" type="body"/>
          </p:nvPr>
        </p:nvSpPr>
        <p:spPr>
          <a:xfrm>
            <a:off x="3096462" y="3032123"/>
            <a:ext cx="1549908" cy="2122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b="0"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85" name="Google Shape;485;p33"/>
          <p:cNvSpPr txBox="1"/>
          <p:nvPr>
            <p:ph idx="5" type="body"/>
          </p:nvPr>
        </p:nvSpPr>
        <p:spPr>
          <a:xfrm>
            <a:off x="3096462" y="2571749"/>
            <a:ext cx="1549908" cy="4617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86" name="Google Shape;486;p33"/>
          <p:cNvSpPr/>
          <p:nvPr>
            <p:ph idx="6" type="pic"/>
          </p:nvPr>
        </p:nvSpPr>
        <p:spPr>
          <a:xfrm>
            <a:off x="3097554" y="884882"/>
            <a:ext cx="1549908" cy="1549908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33"/>
          <p:cNvSpPr/>
          <p:nvPr>
            <p:ph idx="7" type="pic"/>
          </p:nvPr>
        </p:nvSpPr>
        <p:spPr>
          <a:xfrm>
            <a:off x="6846054" y="884882"/>
            <a:ext cx="1549908" cy="1549908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33"/>
          <p:cNvSpPr/>
          <p:nvPr>
            <p:ph idx="8" type="pic"/>
          </p:nvPr>
        </p:nvSpPr>
        <p:spPr>
          <a:xfrm>
            <a:off x="4971804" y="884882"/>
            <a:ext cx="1549908" cy="1549908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3"/>
          <p:cNvSpPr txBox="1"/>
          <p:nvPr>
            <p:ph idx="9" type="body"/>
          </p:nvPr>
        </p:nvSpPr>
        <p:spPr>
          <a:xfrm>
            <a:off x="6845286" y="3266274"/>
            <a:ext cx="1549800" cy="960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90" name="Google Shape;490;p33"/>
          <p:cNvSpPr txBox="1"/>
          <p:nvPr>
            <p:ph idx="13" type="body"/>
          </p:nvPr>
        </p:nvSpPr>
        <p:spPr>
          <a:xfrm>
            <a:off x="6845285" y="3032123"/>
            <a:ext cx="1549800" cy="2122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b="0"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91" name="Google Shape;491;p33"/>
          <p:cNvSpPr txBox="1"/>
          <p:nvPr>
            <p:ph idx="14" type="body"/>
          </p:nvPr>
        </p:nvSpPr>
        <p:spPr>
          <a:xfrm>
            <a:off x="6845285" y="2571749"/>
            <a:ext cx="1549800" cy="4617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92" name="Google Shape;492;p33"/>
          <p:cNvSpPr txBox="1"/>
          <p:nvPr>
            <p:ph idx="15" type="body"/>
          </p:nvPr>
        </p:nvSpPr>
        <p:spPr>
          <a:xfrm>
            <a:off x="4971913" y="3266274"/>
            <a:ext cx="1549800" cy="960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93" name="Google Shape;493;p33"/>
          <p:cNvSpPr txBox="1"/>
          <p:nvPr>
            <p:ph idx="16" type="body"/>
          </p:nvPr>
        </p:nvSpPr>
        <p:spPr>
          <a:xfrm>
            <a:off x="4971912" y="3032123"/>
            <a:ext cx="1549800" cy="2122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b="0"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94" name="Google Shape;494;p33"/>
          <p:cNvSpPr txBox="1"/>
          <p:nvPr>
            <p:ph idx="17" type="body"/>
          </p:nvPr>
        </p:nvSpPr>
        <p:spPr>
          <a:xfrm>
            <a:off x="4970927" y="2571749"/>
            <a:ext cx="1549800" cy="4617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495" name="Google Shape;495;p33"/>
          <p:cNvCxnSpPr/>
          <p:nvPr/>
        </p:nvCxnSpPr>
        <p:spPr>
          <a:xfrm>
            <a:off x="4646370" y="1663387"/>
            <a:ext cx="324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6" name="Google Shape;496;p33"/>
          <p:cNvCxnSpPr/>
          <p:nvPr/>
        </p:nvCxnSpPr>
        <p:spPr>
          <a:xfrm>
            <a:off x="6527932" y="1662515"/>
            <a:ext cx="324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ontent Layout Slide">
  <p:cSld name="Team Content Layout Slide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" name="Google Shape;499;p34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0" name="Google Shape;500;p34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1" name="Google Shape;501;p34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34"/>
          <p:cNvSpPr txBox="1"/>
          <p:nvPr>
            <p:ph type="title"/>
          </p:nvPr>
        </p:nvSpPr>
        <p:spPr>
          <a:xfrm>
            <a:off x="3828197" y="530647"/>
            <a:ext cx="4733166" cy="426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3" name="Google Shape;503;p34"/>
          <p:cNvSpPr txBox="1"/>
          <p:nvPr>
            <p:ph idx="1" type="body"/>
          </p:nvPr>
        </p:nvSpPr>
        <p:spPr>
          <a:xfrm>
            <a:off x="3828197" y="1219366"/>
            <a:ext cx="4717396" cy="4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04" name="Google Shape;504;p34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05" name="Google Shape;505;p34"/>
          <p:cNvGrpSpPr/>
          <p:nvPr/>
        </p:nvGrpSpPr>
        <p:grpSpPr>
          <a:xfrm flipH="1">
            <a:off x="5546460" y="1031402"/>
            <a:ext cx="3597540" cy="75600"/>
            <a:chOff x="439494" y="3240138"/>
            <a:chExt cx="2994906" cy="100800"/>
          </a:xfrm>
        </p:grpSpPr>
        <p:cxnSp>
          <p:nvCxnSpPr>
            <p:cNvPr id="506" name="Google Shape;506;p34"/>
            <p:cNvCxnSpPr/>
            <p:nvPr/>
          </p:nvCxnSpPr>
          <p:spPr>
            <a:xfrm>
              <a:off x="439494" y="3290538"/>
              <a:ext cx="2944508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07" name="Google Shape;507;p34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08" name="Google Shape;508;p34"/>
          <p:cNvSpPr txBox="1"/>
          <p:nvPr>
            <p:ph idx="3" type="body"/>
          </p:nvPr>
        </p:nvSpPr>
        <p:spPr>
          <a:xfrm>
            <a:off x="1469226" y="2529704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509" name="Google Shape;509;p34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0" name="Google Shape;510;p34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11" name="Google Shape;511;p34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2" name="Google Shape;512;p34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3" name="Google Shape;513;p34"/>
          <p:cNvSpPr txBox="1"/>
          <p:nvPr>
            <p:ph idx="4" type="body"/>
          </p:nvPr>
        </p:nvSpPr>
        <p:spPr>
          <a:xfrm>
            <a:off x="1469226" y="2220190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14" name="Google Shape;514;p34"/>
          <p:cNvSpPr/>
          <p:nvPr>
            <p:ph idx="5" type="pic"/>
          </p:nvPr>
        </p:nvSpPr>
        <p:spPr>
          <a:xfrm>
            <a:off x="541381" y="2073027"/>
            <a:ext cx="829818" cy="829817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515" name="Google Shape;515;p34"/>
          <p:cNvCxnSpPr/>
          <p:nvPr/>
        </p:nvCxnSpPr>
        <p:spPr>
          <a:xfrm>
            <a:off x="0" y="2466447"/>
            <a:ext cx="5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6" name="Google Shape;516;p34"/>
          <p:cNvSpPr txBox="1"/>
          <p:nvPr>
            <p:ph idx="6" type="body"/>
          </p:nvPr>
        </p:nvSpPr>
        <p:spPr>
          <a:xfrm>
            <a:off x="1467845" y="3600597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17" name="Google Shape;517;p34"/>
          <p:cNvSpPr txBox="1"/>
          <p:nvPr>
            <p:ph idx="7" type="body"/>
          </p:nvPr>
        </p:nvSpPr>
        <p:spPr>
          <a:xfrm>
            <a:off x="1467845" y="3291083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18" name="Google Shape;518;p34"/>
          <p:cNvSpPr/>
          <p:nvPr>
            <p:ph idx="8" type="pic"/>
          </p:nvPr>
        </p:nvSpPr>
        <p:spPr>
          <a:xfrm>
            <a:off x="540000" y="3143920"/>
            <a:ext cx="829818" cy="829817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519" name="Google Shape;519;p34"/>
          <p:cNvCxnSpPr/>
          <p:nvPr/>
        </p:nvCxnSpPr>
        <p:spPr>
          <a:xfrm rot="-5400000">
            <a:off x="833753" y="3021232"/>
            <a:ext cx="2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0" name="Google Shape;520;p34"/>
          <p:cNvSpPr txBox="1"/>
          <p:nvPr>
            <p:ph idx="9" type="body"/>
          </p:nvPr>
        </p:nvSpPr>
        <p:spPr>
          <a:xfrm>
            <a:off x="4281532" y="2529704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21" name="Google Shape;521;p34"/>
          <p:cNvSpPr txBox="1"/>
          <p:nvPr>
            <p:ph idx="13" type="body"/>
          </p:nvPr>
        </p:nvSpPr>
        <p:spPr>
          <a:xfrm>
            <a:off x="4281532" y="2220190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22" name="Google Shape;522;p34"/>
          <p:cNvSpPr txBox="1"/>
          <p:nvPr>
            <p:ph idx="14" type="body"/>
          </p:nvPr>
        </p:nvSpPr>
        <p:spPr>
          <a:xfrm>
            <a:off x="4278434" y="3600597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23" name="Google Shape;523;p34"/>
          <p:cNvSpPr txBox="1"/>
          <p:nvPr>
            <p:ph idx="15" type="body"/>
          </p:nvPr>
        </p:nvSpPr>
        <p:spPr>
          <a:xfrm>
            <a:off x="4278434" y="3291083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24" name="Google Shape;524;p34"/>
          <p:cNvSpPr txBox="1"/>
          <p:nvPr>
            <p:ph idx="16" type="body"/>
          </p:nvPr>
        </p:nvSpPr>
        <p:spPr>
          <a:xfrm>
            <a:off x="7090403" y="2529704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25" name="Google Shape;525;p34"/>
          <p:cNvSpPr txBox="1"/>
          <p:nvPr>
            <p:ph idx="17" type="body"/>
          </p:nvPr>
        </p:nvSpPr>
        <p:spPr>
          <a:xfrm>
            <a:off x="7090403" y="2220190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26" name="Google Shape;526;p34"/>
          <p:cNvSpPr txBox="1"/>
          <p:nvPr>
            <p:ph idx="18" type="body"/>
          </p:nvPr>
        </p:nvSpPr>
        <p:spPr>
          <a:xfrm>
            <a:off x="7089022" y="3600597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27" name="Google Shape;527;p34"/>
          <p:cNvSpPr txBox="1"/>
          <p:nvPr>
            <p:ph idx="19" type="body"/>
          </p:nvPr>
        </p:nvSpPr>
        <p:spPr>
          <a:xfrm>
            <a:off x="7089022" y="3291083"/>
            <a:ext cx="1723292" cy="246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528" name="Google Shape;528;p34"/>
          <p:cNvCxnSpPr/>
          <p:nvPr/>
        </p:nvCxnSpPr>
        <p:spPr>
          <a:xfrm rot="-5400000">
            <a:off x="2648885" y="4023000"/>
            <a:ext cx="224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9" name="Google Shape;529;p34"/>
          <p:cNvCxnSpPr/>
          <p:nvPr/>
        </p:nvCxnSpPr>
        <p:spPr>
          <a:xfrm rot="-5400000">
            <a:off x="5455645" y="4022999"/>
            <a:ext cx="224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0" name="Google Shape;530;p34"/>
          <p:cNvSpPr/>
          <p:nvPr>
            <p:ph idx="20" type="pic"/>
          </p:nvPr>
        </p:nvSpPr>
        <p:spPr>
          <a:xfrm>
            <a:off x="3350588" y="3143920"/>
            <a:ext cx="829818" cy="829817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34"/>
          <p:cNvSpPr/>
          <p:nvPr>
            <p:ph idx="21" type="pic"/>
          </p:nvPr>
        </p:nvSpPr>
        <p:spPr>
          <a:xfrm>
            <a:off x="6161177" y="3143920"/>
            <a:ext cx="829818" cy="829817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34"/>
          <p:cNvSpPr/>
          <p:nvPr>
            <p:ph idx="22" type="pic"/>
          </p:nvPr>
        </p:nvSpPr>
        <p:spPr>
          <a:xfrm>
            <a:off x="3351969" y="2073027"/>
            <a:ext cx="829818" cy="829817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34"/>
          <p:cNvSpPr/>
          <p:nvPr>
            <p:ph idx="23" type="pic"/>
          </p:nvPr>
        </p:nvSpPr>
        <p:spPr>
          <a:xfrm>
            <a:off x="6162557" y="2073027"/>
            <a:ext cx="829818" cy="829817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 Layout">
  <p:cSld name="Pie Chart Layout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6" name="Google Shape;536;p35"/>
          <p:cNvSpPr txBox="1"/>
          <p:nvPr>
            <p:ph type="title"/>
          </p:nvPr>
        </p:nvSpPr>
        <p:spPr>
          <a:xfrm>
            <a:off x="602457" y="1096481"/>
            <a:ext cx="3348037" cy="8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7" name="Google Shape;537;p35"/>
          <p:cNvSpPr txBox="1"/>
          <p:nvPr>
            <p:ph idx="1" type="body"/>
          </p:nvPr>
        </p:nvSpPr>
        <p:spPr>
          <a:xfrm>
            <a:off x="620078" y="2319207"/>
            <a:ext cx="3332374" cy="7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38" name="Google Shape;538;p35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9" name="Google Shape;539;p35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0" name="Google Shape;540;p35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35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42" name="Google Shape;542;p35"/>
          <p:cNvGrpSpPr/>
          <p:nvPr/>
        </p:nvGrpSpPr>
        <p:grpSpPr>
          <a:xfrm>
            <a:off x="0" y="2108323"/>
            <a:ext cx="2361864" cy="75600"/>
            <a:chOff x="-1228304" y="3250524"/>
            <a:chExt cx="3149152" cy="100800"/>
          </a:xfrm>
        </p:grpSpPr>
        <p:cxnSp>
          <p:nvCxnSpPr>
            <p:cNvPr id="543" name="Google Shape;543;p35"/>
            <p:cNvCxnSpPr/>
            <p:nvPr/>
          </p:nvCxnSpPr>
          <p:spPr>
            <a:xfrm>
              <a:off x="-1228304" y="3290538"/>
              <a:ext cx="3096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44" name="Google Shape;544;p35"/>
            <p:cNvSpPr/>
            <p:nvPr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45" name="Google Shape;545;p35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46" name="Google Shape;546;p35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7" name="Google Shape;547;p35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48" name="Google Shape;548;p35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9" name="Google Shape;549;p35"/>
          <p:cNvSpPr txBox="1"/>
          <p:nvPr>
            <p:ph idx="3" type="body"/>
          </p:nvPr>
        </p:nvSpPr>
        <p:spPr>
          <a:xfrm>
            <a:off x="947078" y="3103958"/>
            <a:ext cx="962920" cy="2622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i="0" sz="1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0" name="Google Shape;550;p35"/>
          <p:cNvSpPr txBox="1"/>
          <p:nvPr>
            <p:ph idx="4" type="body"/>
          </p:nvPr>
        </p:nvSpPr>
        <p:spPr>
          <a:xfrm>
            <a:off x="947077" y="3374979"/>
            <a:ext cx="964396" cy="184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1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1" name="Google Shape;551;p35"/>
          <p:cNvSpPr txBox="1"/>
          <p:nvPr>
            <p:ph idx="5" type="body"/>
          </p:nvPr>
        </p:nvSpPr>
        <p:spPr>
          <a:xfrm>
            <a:off x="2394851" y="3103958"/>
            <a:ext cx="962920" cy="2622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i="0" sz="1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2" name="Google Shape;552;p35"/>
          <p:cNvSpPr txBox="1"/>
          <p:nvPr>
            <p:ph idx="6" type="body"/>
          </p:nvPr>
        </p:nvSpPr>
        <p:spPr>
          <a:xfrm>
            <a:off x="2394850" y="3374979"/>
            <a:ext cx="964396" cy="184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1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3" name="Google Shape;553;p35"/>
          <p:cNvSpPr txBox="1"/>
          <p:nvPr>
            <p:ph idx="7" type="body"/>
          </p:nvPr>
        </p:nvSpPr>
        <p:spPr>
          <a:xfrm>
            <a:off x="3842624" y="3106721"/>
            <a:ext cx="962920" cy="2622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i="0" sz="1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4" name="Google Shape;554;p35"/>
          <p:cNvSpPr txBox="1"/>
          <p:nvPr>
            <p:ph idx="8" type="body"/>
          </p:nvPr>
        </p:nvSpPr>
        <p:spPr>
          <a:xfrm>
            <a:off x="3842624" y="3377741"/>
            <a:ext cx="964396" cy="184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1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5" name="Google Shape;555;p35"/>
          <p:cNvSpPr txBox="1"/>
          <p:nvPr>
            <p:ph idx="9" type="body"/>
          </p:nvPr>
        </p:nvSpPr>
        <p:spPr>
          <a:xfrm>
            <a:off x="947078" y="3620063"/>
            <a:ext cx="962920" cy="2622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i="0" sz="1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6" name="Google Shape;556;p35"/>
          <p:cNvSpPr txBox="1"/>
          <p:nvPr>
            <p:ph idx="13" type="body"/>
          </p:nvPr>
        </p:nvSpPr>
        <p:spPr>
          <a:xfrm>
            <a:off x="947077" y="3891083"/>
            <a:ext cx="964396" cy="184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1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7" name="Google Shape;557;p35"/>
          <p:cNvSpPr txBox="1"/>
          <p:nvPr>
            <p:ph idx="14" type="body"/>
          </p:nvPr>
        </p:nvSpPr>
        <p:spPr>
          <a:xfrm>
            <a:off x="2394851" y="3620063"/>
            <a:ext cx="962920" cy="2622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i="0" sz="1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8" name="Google Shape;558;p35"/>
          <p:cNvSpPr txBox="1"/>
          <p:nvPr>
            <p:ph idx="15" type="body"/>
          </p:nvPr>
        </p:nvSpPr>
        <p:spPr>
          <a:xfrm>
            <a:off x="2394850" y="3891083"/>
            <a:ext cx="964396" cy="184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1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9" name="Google Shape;559;p35"/>
          <p:cNvSpPr txBox="1"/>
          <p:nvPr>
            <p:ph idx="16" type="body"/>
          </p:nvPr>
        </p:nvSpPr>
        <p:spPr>
          <a:xfrm>
            <a:off x="3842624" y="3622825"/>
            <a:ext cx="962920" cy="2622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i="0" sz="1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0" name="Google Shape;560;p35"/>
          <p:cNvSpPr txBox="1"/>
          <p:nvPr>
            <p:ph idx="17" type="body"/>
          </p:nvPr>
        </p:nvSpPr>
        <p:spPr>
          <a:xfrm>
            <a:off x="3842624" y="3893846"/>
            <a:ext cx="964396" cy="184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1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1" name="Google Shape;561;p35"/>
          <p:cNvSpPr/>
          <p:nvPr/>
        </p:nvSpPr>
        <p:spPr>
          <a:xfrm>
            <a:off x="593219" y="3193988"/>
            <a:ext cx="288036" cy="28803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2" name="Google Shape;562;p35"/>
          <p:cNvSpPr/>
          <p:nvPr/>
        </p:nvSpPr>
        <p:spPr>
          <a:xfrm>
            <a:off x="593219" y="3723808"/>
            <a:ext cx="288036" cy="288036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2043913" y="3196487"/>
            <a:ext cx="288036" cy="288036"/>
          </a:xfrm>
          <a:prstGeom prst="ellipse">
            <a:avLst/>
          </a:prstGeom>
          <a:solidFill>
            <a:srgbClr val="7DFFF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4" name="Google Shape;564;p35"/>
          <p:cNvSpPr/>
          <p:nvPr/>
        </p:nvSpPr>
        <p:spPr>
          <a:xfrm>
            <a:off x="2043913" y="3726307"/>
            <a:ext cx="288036" cy="288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5" name="Google Shape;565;p35"/>
          <p:cNvSpPr/>
          <p:nvPr/>
        </p:nvSpPr>
        <p:spPr>
          <a:xfrm>
            <a:off x="3495242" y="3193386"/>
            <a:ext cx="288036" cy="288036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6" name="Google Shape;566;p35"/>
          <p:cNvSpPr/>
          <p:nvPr/>
        </p:nvSpPr>
        <p:spPr>
          <a:xfrm>
            <a:off x="3495242" y="3723206"/>
            <a:ext cx="288036" cy="288036"/>
          </a:xfrm>
          <a:prstGeom prst="ellipse">
            <a:avLst/>
          </a:prstGeom>
          <a:solidFill>
            <a:srgbClr val="C499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7" name="Google Shape;567;p35"/>
          <p:cNvSpPr/>
          <p:nvPr>
            <p:ph idx="18" type="chart"/>
          </p:nvPr>
        </p:nvSpPr>
        <p:spPr>
          <a:xfrm>
            <a:off x="5193506" y="645319"/>
            <a:ext cx="3362325" cy="3430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68" name="Google Shape;568;p35"/>
          <p:cNvSpPr/>
          <p:nvPr/>
        </p:nvSpPr>
        <p:spPr>
          <a:xfrm>
            <a:off x="5179218" y="679252"/>
            <a:ext cx="3362325" cy="3362325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9" name="Google Shape;569;p35"/>
          <p:cNvSpPr/>
          <p:nvPr/>
        </p:nvSpPr>
        <p:spPr>
          <a:xfrm>
            <a:off x="6221068" y="1721101"/>
            <a:ext cx="1278626" cy="1278626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70" name="Google Shape;570;p35"/>
          <p:cNvCxnSpPr/>
          <p:nvPr/>
        </p:nvCxnSpPr>
        <p:spPr>
          <a:xfrm rot="-5400000">
            <a:off x="6506636" y="337500"/>
            <a:ext cx="6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 Layout">
  <p:cSld name="Image and Content Layout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3" name="Google Shape;573;p36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4" name="Google Shape;574;p36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5" name="Google Shape;575;p36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36"/>
          <p:cNvSpPr txBox="1"/>
          <p:nvPr>
            <p:ph type="title"/>
          </p:nvPr>
        </p:nvSpPr>
        <p:spPr>
          <a:xfrm>
            <a:off x="5170943" y="1058432"/>
            <a:ext cx="3370600" cy="6032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7" name="Google Shape;577;p36"/>
          <p:cNvSpPr txBox="1"/>
          <p:nvPr>
            <p:ph idx="1" type="body"/>
          </p:nvPr>
        </p:nvSpPr>
        <p:spPr>
          <a:xfrm>
            <a:off x="5170943" y="1923590"/>
            <a:ext cx="3354831" cy="4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78" name="Google Shape;578;p36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79" name="Google Shape;579;p36"/>
          <p:cNvGrpSpPr/>
          <p:nvPr/>
        </p:nvGrpSpPr>
        <p:grpSpPr>
          <a:xfrm flipH="1">
            <a:off x="5193506" y="1735626"/>
            <a:ext cx="3950494" cy="75600"/>
            <a:chOff x="0" y="3240138"/>
            <a:chExt cx="3434400" cy="100800"/>
          </a:xfrm>
        </p:grpSpPr>
        <p:cxnSp>
          <p:nvCxnSpPr>
            <p:cNvPr id="580" name="Google Shape;580;p36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81" name="Google Shape;581;p36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82" name="Google Shape;582;p36"/>
          <p:cNvSpPr txBox="1"/>
          <p:nvPr>
            <p:ph idx="3" type="body"/>
          </p:nvPr>
        </p:nvSpPr>
        <p:spPr>
          <a:xfrm>
            <a:off x="5170943" y="2392176"/>
            <a:ext cx="3362247" cy="1824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4" name="Google Shape;584;p36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85" name="Google Shape;585;p36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6" name="Google Shape;586;p36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7" name="Google Shape;587;p36"/>
          <p:cNvSpPr/>
          <p:nvPr>
            <p:ph idx="4" type="pic"/>
          </p:nvPr>
        </p:nvSpPr>
        <p:spPr>
          <a:xfrm>
            <a:off x="-2782" y="1344588"/>
            <a:ext cx="4555499" cy="27912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Content Layout">
  <p:cSld name="Appendix Content Layout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0" name="Google Shape;590;p37"/>
          <p:cNvSpPr/>
          <p:nvPr>
            <p:ph idx="2" type="pic"/>
          </p:nvPr>
        </p:nvSpPr>
        <p:spPr>
          <a:xfrm>
            <a:off x="4524" y="1434710"/>
            <a:ext cx="9139476" cy="2619756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37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2" name="Google Shape;592;p37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3" name="Google Shape;593;p37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37"/>
          <p:cNvSpPr txBox="1"/>
          <p:nvPr>
            <p:ph type="title"/>
          </p:nvPr>
        </p:nvSpPr>
        <p:spPr>
          <a:xfrm>
            <a:off x="2886700" y="343122"/>
            <a:ext cx="3370600" cy="6032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5" name="Google Shape;595;p37"/>
          <p:cNvSpPr/>
          <p:nvPr>
            <p:ph idx="3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96" name="Google Shape;596;p37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7" name="Google Shape;597;p37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98" name="Google Shape;598;p37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9" name="Google Shape;599;p37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00" name="Google Shape;600;p37"/>
          <p:cNvGrpSpPr/>
          <p:nvPr/>
        </p:nvGrpSpPr>
        <p:grpSpPr>
          <a:xfrm>
            <a:off x="3552114" y="1132069"/>
            <a:ext cx="2039772" cy="75600"/>
            <a:chOff x="4732222" y="1509426"/>
            <a:chExt cx="2719696" cy="100800"/>
          </a:xfrm>
        </p:grpSpPr>
        <p:grpSp>
          <p:nvGrpSpPr>
            <p:cNvPr id="601" name="Google Shape;601;p37"/>
            <p:cNvGrpSpPr/>
            <p:nvPr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602" name="Google Shape;602;p37"/>
              <p:cNvCxnSpPr/>
              <p:nvPr/>
            </p:nvCxnSpPr>
            <p:spPr>
              <a:xfrm>
                <a:off x="1693969" y="3290538"/>
                <a:ext cx="169003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03" name="Google Shape;603;p37"/>
              <p:cNvSpPr/>
              <p:nvPr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604" name="Google Shape;604;p37"/>
            <p:cNvSpPr/>
            <p:nvPr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s Content Layout">
  <p:cSld name="Testimonials Content Layout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7" name="Google Shape;607;p38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8" name="Google Shape;608;p38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9" name="Google Shape;609;p38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38"/>
          <p:cNvSpPr txBox="1"/>
          <p:nvPr>
            <p:ph type="title"/>
          </p:nvPr>
        </p:nvSpPr>
        <p:spPr>
          <a:xfrm>
            <a:off x="3828197" y="530647"/>
            <a:ext cx="4733166" cy="426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1" name="Google Shape;611;p38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12" name="Google Shape;612;p38"/>
          <p:cNvGrpSpPr/>
          <p:nvPr/>
        </p:nvGrpSpPr>
        <p:grpSpPr>
          <a:xfrm flipH="1">
            <a:off x="5829962" y="1031402"/>
            <a:ext cx="3314039" cy="75600"/>
            <a:chOff x="675503" y="3240138"/>
            <a:chExt cx="2758897" cy="100800"/>
          </a:xfrm>
        </p:grpSpPr>
        <p:cxnSp>
          <p:nvCxnSpPr>
            <p:cNvPr id="613" name="Google Shape;613;p38"/>
            <p:cNvCxnSpPr/>
            <p:nvPr/>
          </p:nvCxnSpPr>
          <p:spPr>
            <a:xfrm>
              <a:off x="675503" y="3290538"/>
              <a:ext cx="2708499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14" name="Google Shape;614;p38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615" name="Google Shape;615;p38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6" name="Google Shape;616;p38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17" name="Google Shape;617;p38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8" name="Google Shape;618;p38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9" name="Google Shape;619;p38"/>
          <p:cNvSpPr txBox="1"/>
          <p:nvPr>
            <p:ph idx="1" type="body"/>
          </p:nvPr>
        </p:nvSpPr>
        <p:spPr>
          <a:xfrm>
            <a:off x="616844" y="3747722"/>
            <a:ext cx="1218993" cy="246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20" name="Google Shape;620;p38"/>
          <p:cNvSpPr txBox="1"/>
          <p:nvPr>
            <p:ph idx="3" type="body"/>
          </p:nvPr>
        </p:nvSpPr>
        <p:spPr>
          <a:xfrm>
            <a:off x="616844" y="3143921"/>
            <a:ext cx="1218993" cy="5405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21" name="Google Shape;621;p38"/>
          <p:cNvSpPr/>
          <p:nvPr>
            <p:ph idx="4" type="pic"/>
          </p:nvPr>
        </p:nvSpPr>
        <p:spPr>
          <a:xfrm>
            <a:off x="1835837" y="3326595"/>
            <a:ext cx="829818" cy="829817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22" name="Google Shape;622;p38"/>
          <p:cNvCxnSpPr/>
          <p:nvPr/>
        </p:nvCxnSpPr>
        <p:spPr>
          <a:xfrm rot="10800000">
            <a:off x="2250746" y="2988615"/>
            <a:ext cx="0" cy="33191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3" name="Google Shape;623;p38"/>
          <p:cNvSpPr txBox="1"/>
          <p:nvPr>
            <p:ph idx="5" type="body"/>
          </p:nvPr>
        </p:nvSpPr>
        <p:spPr>
          <a:xfrm>
            <a:off x="602440" y="1327192"/>
            <a:ext cx="2283730" cy="165963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35000" lIns="162000" spcFirstLastPara="1" rIns="162000" wrap="square" tIns="135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4" name="Google Shape;624;p38"/>
          <p:cNvSpPr/>
          <p:nvPr/>
        </p:nvSpPr>
        <p:spPr>
          <a:xfrm>
            <a:off x="2212946" y="2947782"/>
            <a:ext cx="75600" cy="75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5" name="Google Shape;625;p38"/>
          <p:cNvSpPr txBox="1"/>
          <p:nvPr>
            <p:ph idx="6" type="body"/>
          </p:nvPr>
        </p:nvSpPr>
        <p:spPr>
          <a:xfrm>
            <a:off x="3439978" y="3747722"/>
            <a:ext cx="1218993" cy="246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26" name="Google Shape;626;p38"/>
          <p:cNvSpPr txBox="1"/>
          <p:nvPr>
            <p:ph idx="7" type="body"/>
          </p:nvPr>
        </p:nvSpPr>
        <p:spPr>
          <a:xfrm>
            <a:off x="3439978" y="3143921"/>
            <a:ext cx="1218993" cy="5405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27" name="Google Shape;627;p38"/>
          <p:cNvSpPr/>
          <p:nvPr>
            <p:ph idx="8" type="pic"/>
          </p:nvPr>
        </p:nvSpPr>
        <p:spPr>
          <a:xfrm>
            <a:off x="4658972" y="3326595"/>
            <a:ext cx="829818" cy="829817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28" name="Google Shape;628;p38"/>
          <p:cNvCxnSpPr/>
          <p:nvPr/>
        </p:nvCxnSpPr>
        <p:spPr>
          <a:xfrm rot="10800000">
            <a:off x="5073881" y="2988615"/>
            <a:ext cx="0" cy="33191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9" name="Google Shape;629;p38"/>
          <p:cNvSpPr txBox="1"/>
          <p:nvPr>
            <p:ph idx="9" type="body"/>
          </p:nvPr>
        </p:nvSpPr>
        <p:spPr>
          <a:xfrm>
            <a:off x="3425574" y="1327192"/>
            <a:ext cx="2283730" cy="165963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35000" lIns="162000" spcFirstLastPara="1" rIns="162000" wrap="square" tIns="135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0" name="Google Shape;630;p38"/>
          <p:cNvSpPr/>
          <p:nvPr/>
        </p:nvSpPr>
        <p:spPr>
          <a:xfrm>
            <a:off x="5036081" y="2947782"/>
            <a:ext cx="75600" cy="75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1" name="Google Shape;631;p38"/>
          <p:cNvSpPr txBox="1"/>
          <p:nvPr>
            <p:ph idx="13" type="body"/>
          </p:nvPr>
        </p:nvSpPr>
        <p:spPr>
          <a:xfrm>
            <a:off x="6263113" y="3744147"/>
            <a:ext cx="1218993" cy="246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  <a:defRPr i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32" name="Google Shape;632;p38"/>
          <p:cNvSpPr txBox="1"/>
          <p:nvPr>
            <p:ph idx="14" type="body"/>
          </p:nvPr>
        </p:nvSpPr>
        <p:spPr>
          <a:xfrm>
            <a:off x="6263113" y="3140346"/>
            <a:ext cx="1218993" cy="5405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33" name="Google Shape;633;p38"/>
          <p:cNvSpPr/>
          <p:nvPr>
            <p:ph idx="15" type="pic"/>
          </p:nvPr>
        </p:nvSpPr>
        <p:spPr>
          <a:xfrm>
            <a:off x="7482107" y="3323021"/>
            <a:ext cx="829818" cy="829817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34" name="Google Shape;634;p38"/>
          <p:cNvCxnSpPr/>
          <p:nvPr/>
        </p:nvCxnSpPr>
        <p:spPr>
          <a:xfrm rot="10800000">
            <a:off x="7897015" y="2985041"/>
            <a:ext cx="0" cy="33191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5" name="Google Shape;635;p38"/>
          <p:cNvSpPr txBox="1"/>
          <p:nvPr>
            <p:ph idx="16" type="body"/>
          </p:nvPr>
        </p:nvSpPr>
        <p:spPr>
          <a:xfrm>
            <a:off x="6248709" y="1327192"/>
            <a:ext cx="2283730" cy="165963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35000" lIns="162000" spcFirstLastPara="1" rIns="162000" wrap="square" tIns="135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6" name="Google Shape;636;p38"/>
          <p:cNvSpPr/>
          <p:nvPr/>
        </p:nvSpPr>
        <p:spPr>
          <a:xfrm>
            <a:off x="7859215" y="2944208"/>
            <a:ext cx="75600" cy="75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Content Layout">
  <p:cSld name="Case Study Content Layout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9" name="Google Shape;639;p39"/>
          <p:cNvSpPr txBox="1"/>
          <p:nvPr>
            <p:ph type="title"/>
          </p:nvPr>
        </p:nvSpPr>
        <p:spPr>
          <a:xfrm>
            <a:off x="602457" y="1485443"/>
            <a:ext cx="3140927" cy="8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0" name="Google Shape;640;p39"/>
          <p:cNvSpPr txBox="1"/>
          <p:nvPr>
            <p:ph idx="1" type="body"/>
          </p:nvPr>
        </p:nvSpPr>
        <p:spPr>
          <a:xfrm>
            <a:off x="620078" y="2708170"/>
            <a:ext cx="3126233" cy="1423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41" name="Google Shape;641;p39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2" name="Google Shape;642;p39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3" name="Google Shape;643;p39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39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45" name="Google Shape;645;p39"/>
          <p:cNvGrpSpPr/>
          <p:nvPr/>
        </p:nvGrpSpPr>
        <p:grpSpPr>
          <a:xfrm>
            <a:off x="0" y="2489496"/>
            <a:ext cx="2899800" cy="75600"/>
            <a:chOff x="-1228304" y="3240138"/>
            <a:chExt cx="3866400" cy="100800"/>
          </a:xfrm>
        </p:grpSpPr>
        <p:cxnSp>
          <p:nvCxnSpPr>
            <p:cNvPr id="646" name="Google Shape;646;p39"/>
            <p:cNvCxnSpPr/>
            <p:nvPr/>
          </p:nvCxnSpPr>
          <p:spPr>
            <a:xfrm>
              <a:off x="-1228304" y="3290538"/>
              <a:ext cx="3816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47" name="Google Shape;647;p39"/>
            <p:cNvSpPr/>
            <p:nvPr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48" name="Google Shape;648;p39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9" name="Google Shape;649;p39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0" name="Google Shape;650;p39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51" name="Google Shape;651;p39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2" name="Google Shape;652;p39"/>
          <p:cNvSpPr txBox="1"/>
          <p:nvPr>
            <p:ph idx="3" type="body"/>
          </p:nvPr>
        </p:nvSpPr>
        <p:spPr>
          <a:xfrm>
            <a:off x="3950494" y="844759"/>
            <a:ext cx="4564856" cy="199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53" name="Google Shape;653;p39"/>
          <p:cNvSpPr txBox="1"/>
          <p:nvPr>
            <p:ph idx="4" type="body"/>
          </p:nvPr>
        </p:nvSpPr>
        <p:spPr>
          <a:xfrm>
            <a:off x="3952475" y="2931942"/>
            <a:ext cx="4564856" cy="13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Phone and Content Layout">
  <p:cSld name="Mobile Phone and Content Layout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6" name="Google Shape;656;p40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7" name="Google Shape;657;p40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8" name="Google Shape;658;p40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40"/>
          <p:cNvSpPr txBox="1"/>
          <p:nvPr>
            <p:ph type="title"/>
          </p:nvPr>
        </p:nvSpPr>
        <p:spPr>
          <a:xfrm>
            <a:off x="4572000" y="970790"/>
            <a:ext cx="3985554" cy="426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0" name="Google Shape;660;p40"/>
          <p:cNvSpPr txBox="1"/>
          <p:nvPr>
            <p:ph idx="1" type="body"/>
          </p:nvPr>
        </p:nvSpPr>
        <p:spPr>
          <a:xfrm>
            <a:off x="4572000" y="1659509"/>
            <a:ext cx="3969544" cy="733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61" name="Google Shape;661;p40"/>
          <p:cNvSpPr/>
          <p:nvPr>
            <p:ph idx="2" type="pic"/>
          </p:nvPr>
        </p:nvSpPr>
        <p:spPr>
          <a:xfrm>
            <a:off x="623888" y="644749"/>
            <a:ext cx="809244" cy="411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62" name="Google Shape;662;p40"/>
          <p:cNvGrpSpPr/>
          <p:nvPr/>
        </p:nvGrpSpPr>
        <p:grpSpPr>
          <a:xfrm flipH="1">
            <a:off x="4571999" y="1477672"/>
            <a:ext cx="4572000" cy="75600"/>
            <a:chOff x="646015" y="3248308"/>
            <a:chExt cx="3107749" cy="100800"/>
          </a:xfrm>
        </p:grpSpPr>
        <p:cxnSp>
          <p:nvCxnSpPr>
            <p:cNvPr id="663" name="Google Shape;663;p40"/>
            <p:cNvCxnSpPr/>
            <p:nvPr/>
          </p:nvCxnSpPr>
          <p:spPr>
            <a:xfrm>
              <a:off x="646015" y="3290538"/>
              <a:ext cx="3107749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64" name="Google Shape;664;p40"/>
            <p:cNvSpPr/>
            <p:nvPr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665" name="Google Shape;665;p40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6" name="Google Shape;666;p40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67" name="Google Shape;667;p40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8" name="Google Shape;668;p40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9" name="Google Shape;669;p40"/>
          <p:cNvSpPr txBox="1"/>
          <p:nvPr>
            <p:ph idx="3" type="body"/>
          </p:nvPr>
        </p:nvSpPr>
        <p:spPr>
          <a:xfrm>
            <a:off x="4574120" y="2501643"/>
            <a:ext cx="3983434" cy="16866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500"/>
              <a:buNone/>
              <a:defRPr sz="1500">
                <a:solidFill>
                  <a:srgbClr val="88CF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400"/>
              <a:buNone/>
              <a:defRPr sz="1400">
                <a:solidFill>
                  <a:srgbClr val="88CF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CFCF"/>
              </a:buClr>
              <a:buSzPts val="1200"/>
              <a:buNone/>
              <a:defRPr sz="12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70" name="Google Shape;670;p40"/>
          <p:cNvSpPr/>
          <p:nvPr/>
        </p:nvSpPr>
        <p:spPr>
          <a:xfrm>
            <a:off x="722662" y="1364464"/>
            <a:ext cx="3230118" cy="273634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192" l="0" r="0" t="-193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1" name="Google Shape;671;p40"/>
          <p:cNvSpPr/>
          <p:nvPr>
            <p:ph idx="4" type="pic"/>
          </p:nvPr>
        </p:nvSpPr>
        <p:spPr>
          <a:xfrm>
            <a:off x="2486629" y="1482670"/>
            <a:ext cx="1364742" cy="2331720"/>
          </a:xfrm>
          <a:prstGeom prst="rect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40"/>
          <p:cNvSpPr/>
          <p:nvPr>
            <p:ph idx="5" type="pic"/>
          </p:nvPr>
        </p:nvSpPr>
        <p:spPr>
          <a:xfrm>
            <a:off x="826641" y="2638445"/>
            <a:ext cx="1543050" cy="1364742"/>
          </a:xfrm>
          <a:prstGeom prst="rect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5" name="Google Shape;675;p41"/>
          <p:cNvSpPr txBox="1"/>
          <p:nvPr>
            <p:ph type="title"/>
          </p:nvPr>
        </p:nvSpPr>
        <p:spPr>
          <a:xfrm>
            <a:off x="628650" y="273845"/>
            <a:ext cx="7886700" cy="489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6" name="Google Shape;676;p41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7" name="Google Shape;677;p41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8" name="Google Shape;678;p41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41"/>
          <p:cNvSpPr txBox="1"/>
          <p:nvPr>
            <p:ph idx="1" type="body"/>
          </p:nvPr>
        </p:nvSpPr>
        <p:spPr>
          <a:xfrm>
            <a:off x="1103114" y="1766293"/>
            <a:ext cx="6937772" cy="1610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nual">
  <p:cSld name="Manual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2"/>
          <p:cNvSpPr txBox="1"/>
          <p:nvPr>
            <p:ph idx="1" type="body"/>
          </p:nvPr>
        </p:nvSpPr>
        <p:spPr>
          <a:xfrm>
            <a:off x="662489" y="2290645"/>
            <a:ext cx="1234440" cy="464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i="0"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3" name="Google Shape;683;p42"/>
          <p:cNvSpPr txBox="1"/>
          <p:nvPr>
            <p:ph idx="2" type="body"/>
          </p:nvPr>
        </p:nvSpPr>
        <p:spPr>
          <a:xfrm>
            <a:off x="1038438" y="1517821"/>
            <a:ext cx="1852474" cy="736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4" name="Google Shape;684;p42"/>
          <p:cNvSpPr txBox="1"/>
          <p:nvPr>
            <p:ph idx="3" type="body"/>
          </p:nvPr>
        </p:nvSpPr>
        <p:spPr>
          <a:xfrm>
            <a:off x="1947333" y="2290645"/>
            <a:ext cx="1042416" cy="464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i="0"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5" name="Google Shape;685;p42"/>
          <p:cNvSpPr/>
          <p:nvPr>
            <p:ph idx="4" type="pic"/>
          </p:nvPr>
        </p:nvSpPr>
        <p:spPr>
          <a:xfrm>
            <a:off x="656889" y="2798836"/>
            <a:ext cx="1227582" cy="1213866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Google Shape;686;p42"/>
          <p:cNvSpPr/>
          <p:nvPr>
            <p:ph idx="5" type="pic"/>
          </p:nvPr>
        </p:nvSpPr>
        <p:spPr>
          <a:xfrm>
            <a:off x="1874873" y="2798836"/>
            <a:ext cx="1227582" cy="1213866"/>
          </a:xfrm>
          <a:prstGeom prst="rect">
            <a:avLst/>
          </a:prstGeom>
          <a:noFill/>
          <a:ln>
            <a:noFill/>
          </a:ln>
        </p:spPr>
      </p:sp>
      <p:sp>
        <p:nvSpPr>
          <p:cNvPr id="687" name="Google Shape;687;p42"/>
          <p:cNvSpPr txBox="1"/>
          <p:nvPr>
            <p:ph idx="6" type="body"/>
          </p:nvPr>
        </p:nvSpPr>
        <p:spPr>
          <a:xfrm>
            <a:off x="3705320" y="2290645"/>
            <a:ext cx="1585131" cy="464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i="0"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8" name="Google Shape;688;p42"/>
          <p:cNvSpPr txBox="1"/>
          <p:nvPr>
            <p:ph idx="7" type="body"/>
          </p:nvPr>
        </p:nvSpPr>
        <p:spPr>
          <a:xfrm>
            <a:off x="4120746" y="1517821"/>
            <a:ext cx="1457776" cy="736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9" name="Google Shape;689;p42"/>
          <p:cNvSpPr/>
          <p:nvPr>
            <p:ph idx="8" type="pic"/>
          </p:nvPr>
        </p:nvSpPr>
        <p:spPr>
          <a:xfrm>
            <a:off x="3709805" y="2798836"/>
            <a:ext cx="1536192" cy="672084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p42"/>
          <p:cNvSpPr txBox="1"/>
          <p:nvPr>
            <p:ph idx="9" type="body"/>
          </p:nvPr>
        </p:nvSpPr>
        <p:spPr>
          <a:xfrm>
            <a:off x="5925239" y="2290645"/>
            <a:ext cx="1647784" cy="464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i="0" sz="1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1" name="Google Shape;691;p42"/>
          <p:cNvSpPr txBox="1"/>
          <p:nvPr>
            <p:ph idx="13" type="body"/>
          </p:nvPr>
        </p:nvSpPr>
        <p:spPr>
          <a:xfrm>
            <a:off x="6340665" y="1517821"/>
            <a:ext cx="1457776" cy="736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1" sz="15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2" name="Google Shape;692;p42"/>
          <p:cNvSpPr txBox="1"/>
          <p:nvPr>
            <p:ph idx="14" type="body"/>
          </p:nvPr>
        </p:nvSpPr>
        <p:spPr>
          <a:xfrm>
            <a:off x="5925239" y="3503784"/>
            <a:ext cx="1667954" cy="389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3" name="Google Shape;693;p42"/>
          <p:cNvSpPr txBox="1"/>
          <p:nvPr>
            <p:ph idx="15" type="body"/>
          </p:nvPr>
        </p:nvSpPr>
        <p:spPr>
          <a:xfrm>
            <a:off x="3705320" y="3623074"/>
            <a:ext cx="1536192" cy="389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4" name="Google Shape;694;p42"/>
          <p:cNvSpPr txBox="1"/>
          <p:nvPr>
            <p:ph idx="16" type="body"/>
          </p:nvPr>
        </p:nvSpPr>
        <p:spPr>
          <a:xfrm>
            <a:off x="617519" y="1517560"/>
            <a:ext cx="418801" cy="672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5" name="Google Shape;695;p42"/>
          <p:cNvSpPr txBox="1"/>
          <p:nvPr>
            <p:ph idx="17" type="body"/>
          </p:nvPr>
        </p:nvSpPr>
        <p:spPr>
          <a:xfrm>
            <a:off x="3684617" y="1499620"/>
            <a:ext cx="418801" cy="672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6" name="Google Shape;696;p42"/>
          <p:cNvSpPr txBox="1"/>
          <p:nvPr>
            <p:ph idx="18" type="body"/>
          </p:nvPr>
        </p:nvSpPr>
        <p:spPr>
          <a:xfrm>
            <a:off x="5905068" y="1502225"/>
            <a:ext cx="418801" cy="672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300"/>
              <a:buNone/>
              <a:defRPr b="1" sz="53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7" name="Google Shape;697;p42"/>
          <p:cNvSpPr txBox="1"/>
          <p:nvPr>
            <p:ph idx="19" type="body"/>
          </p:nvPr>
        </p:nvSpPr>
        <p:spPr>
          <a:xfrm>
            <a:off x="1769343" y="4279897"/>
            <a:ext cx="6744817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i="0" sz="11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8" name="Google Shape;698;p42"/>
          <p:cNvSpPr txBox="1"/>
          <p:nvPr>
            <p:ph type="title"/>
          </p:nvPr>
        </p:nvSpPr>
        <p:spPr>
          <a:xfrm>
            <a:off x="629842" y="585001"/>
            <a:ext cx="7884318" cy="455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b="1" sz="27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9" name="Google Shape;699;p42"/>
          <p:cNvSpPr/>
          <p:nvPr>
            <p:ph idx="20" type="pic"/>
          </p:nvPr>
        </p:nvSpPr>
        <p:spPr>
          <a:xfrm>
            <a:off x="5925239" y="2834930"/>
            <a:ext cx="1110996" cy="56921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00" name="Google Shape;700;p42"/>
          <p:cNvGrpSpPr/>
          <p:nvPr/>
        </p:nvGrpSpPr>
        <p:grpSpPr>
          <a:xfrm flipH="1">
            <a:off x="3312000" y="1031402"/>
            <a:ext cx="5832000" cy="75600"/>
            <a:chOff x="-322289" y="3240138"/>
            <a:chExt cx="5070122" cy="100800"/>
          </a:xfrm>
        </p:grpSpPr>
        <p:cxnSp>
          <p:nvCxnSpPr>
            <p:cNvPr id="701" name="Google Shape;701;p42"/>
            <p:cNvCxnSpPr/>
            <p:nvPr/>
          </p:nvCxnSpPr>
          <p:spPr>
            <a:xfrm>
              <a:off x="-322289" y="3290538"/>
              <a:ext cx="5070122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02" name="Google Shape;702;p42"/>
            <p:cNvSpPr/>
            <p:nvPr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/>
          <p:nvPr/>
        </p:nvSpPr>
        <p:spPr>
          <a:xfrm>
            <a:off x="0" y="0"/>
            <a:ext cx="9144000" cy="331241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839" r="-839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3"/>
          <p:cNvSpPr txBox="1"/>
          <p:nvPr>
            <p:ph type="ctrTitle"/>
          </p:nvPr>
        </p:nvSpPr>
        <p:spPr>
          <a:xfrm>
            <a:off x="1143000" y="1847239"/>
            <a:ext cx="6858000" cy="133957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Gill San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6" name="Google Shape;706;p43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7" name="Google Shape;707;p43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8" name="Google Shape;708;p43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9" name="Google Shape;709;p43"/>
          <p:cNvSpPr/>
          <p:nvPr/>
        </p:nvSpPr>
        <p:spPr>
          <a:xfrm>
            <a:off x="0" y="3312414"/>
            <a:ext cx="9144000" cy="1831086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3"/>
          <p:cNvSpPr txBox="1"/>
          <p:nvPr>
            <p:ph idx="1" type="subTitle"/>
          </p:nvPr>
        </p:nvSpPr>
        <p:spPr>
          <a:xfrm>
            <a:off x="1143000" y="3551022"/>
            <a:ext cx="6858000" cy="34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711" name="Google Shape;711;p43"/>
          <p:cNvGrpSpPr/>
          <p:nvPr/>
        </p:nvGrpSpPr>
        <p:grpSpPr>
          <a:xfrm>
            <a:off x="2714449" y="1690497"/>
            <a:ext cx="3715103" cy="75438"/>
            <a:chOff x="3631692" y="2253996"/>
            <a:chExt cx="4953471" cy="100584"/>
          </a:xfrm>
        </p:grpSpPr>
        <p:sp>
          <p:nvSpPr>
            <p:cNvPr id="712" name="Google Shape;712;p43"/>
            <p:cNvSpPr/>
            <p:nvPr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713" name="Google Shape;713;p43"/>
            <p:cNvCxnSpPr/>
            <p:nvPr/>
          </p:nvCxnSpPr>
          <p:spPr>
            <a:xfrm>
              <a:off x="3681984" y="2307679"/>
              <a:ext cx="4828032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14" name="Google Shape;714;p43"/>
            <p:cNvSpPr/>
            <p:nvPr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15" name="Google Shape;715;p43"/>
          <p:cNvGrpSpPr/>
          <p:nvPr/>
        </p:nvGrpSpPr>
        <p:grpSpPr>
          <a:xfrm>
            <a:off x="3489436" y="3979022"/>
            <a:ext cx="2165129" cy="75438"/>
            <a:chOff x="3631690" y="2253996"/>
            <a:chExt cx="5028467" cy="100584"/>
          </a:xfrm>
        </p:grpSpPr>
        <p:sp>
          <p:nvSpPr>
            <p:cNvPr id="716" name="Google Shape;716;p43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717" name="Google Shape;717;p43"/>
            <p:cNvCxnSpPr/>
            <p:nvPr/>
          </p:nvCxnSpPr>
          <p:spPr>
            <a:xfrm>
              <a:off x="3681984" y="2307679"/>
              <a:ext cx="4828032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18" name="Google Shape;718;p43"/>
            <p:cNvSpPr/>
            <p:nvPr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4"/>
          <p:cNvSpPr/>
          <p:nvPr/>
        </p:nvSpPr>
        <p:spPr>
          <a:xfrm>
            <a:off x="4562856" y="0"/>
            <a:ext cx="4581144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4"/>
          <p:cNvSpPr txBox="1"/>
          <p:nvPr>
            <p:ph type="title"/>
          </p:nvPr>
        </p:nvSpPr>
        <p:spPr>
          <a:xfrm>
            <a:off x="5077326" y="1600199"/>
            <a:ext cx="3464218" cy="18693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Gill San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2" name="Google Shape;722;p44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3" name="Google Shape;723;p44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4" name="Google Shape;724;p44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5" name="Google Shape;725;p44"/>
          <p:cNvGrpSpPr/>
          <p:nvPr/>
        </p:nvGrpSpPr>
        <p:grpSpPr>
          <a:xfrm>
            <a:off x="5077326" y="1460559"/>
            <a:ext cx="1890111" cy="76830"/>
            <a:chOff x="3631690" y="2252140"/>
            <a:chExt cx="4389743" cy="102440"/>
          </a:xfrm>
        </p:grpSpPr>
        <p:sp>
          <p:nvSpPr>
            <p:cNvPr id="726" name="Google Shape;726;p44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727" name="Google Shape;727;p44"/>
            <p:cNvCxnSpPr/>
            <p:nvPr/>
          </p:nvCxnSpPr>
          <p:spPr>
            <a:xfrm>
              <a:off x="3681984" y="2307679"/>
              <a:ext cx="4201365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8" name="Google Shape;728;p44"/>
            <p:cNvSpPr/>
            <p:nvPr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29" name="Google Shape;729;p44"/>
          <p:cNvGrpSpPr/>
          <p:nvPr/>
        </p:nvGrpSpPr>
        <p:grpSpPr>
          <a:xfrm>
            <a:off x="5077326" y="3490563"/>
            <a:ext cx="1890111" cy="75438"/>
            <a:chOff x="3631690" y="2253996"/>
            <a:chExt cx="4389742" cy="100584"/>
          </a:xfrm>
        </p:grpSpPr>
        <p:sp>
          <p:nvSpPr>
            <p:cNvPr id="730" name="Google Shape;730;p44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731" name="Google Shape;731;p44"/>
            <p:cNvCxnSpPr/>
            <p:nvPr/>
          </p:nvCxnSpPr>
          <p:spPr>
            <a:xfrm>
              <a:off x="3681984" y="2307679"/>
              <a:ext cx="4201364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32" name="Google Shape;732;p44"/>
            <p:cNvSpPr/>
            <p:nvPr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33" name="Google Shape;733;p44"/>
          <p:cNvSpPr txBox="1"/>
          <p:nvPr>
            <p:ph idx="1" type="subTitle"/>
          </p:nvPr>
        </p:nvSpPr>
        <p:spPr>
          <a:xfrm>
            <a:off x="5077325" y="3667083"/>
            <a:ext cx="3464218" cy="442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5"/>
          <p:cNvSpPr txBox="1"/>
          <p:nvPr>
            <p:ph type="title"/>
          </p:nvPr>
        </p:nvSpPr>
        <p:spPr>
          <a:xfrm>
            <a:off x="628650" y="273845"/>
            <a:ext cx="7886700" cy="489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7" name="Google Shape;737;p45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8" name="Google Shape;738;p45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9" name="Google Shape;739;p45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0" name="Google Shape;740;p45"/>
          <p:cNvSpPr txBox="1"/>
          <p:nvPr>
            <p:ph idx="1" type="body"/>
          </p:nvPr>
        </p:nvSpPr>
        <p:spPr>
          <a:xfrm>
            <a:off x="628650" y="890833"/>
            <a:ext cx="7886700" cy="34007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6"/>
          <p:cNvSpPr txBox="1"/>
          <p:nvPr>
            <p:ph type="title"/>
          </p:nvPr>
        </p:nvSpPr>
        <p:spPr>
          <a:xfrm>
            <a:off x="628650" y="273845"/>
            <a:ext cx="7886700" cy="489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4" name="Google Shape;744;p46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5" name="Google Shape;745;p46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6" name="Google Shape;746;p46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7" name="Google Shape;747;p46"/>
          <p:cNvSpPr txBox="1"/>
          <p:nvPr>
            <p:ph idx="1" type="body"/>
          </p:nvPr>
        </p:nvSpPr>
        <p:spPr>
          <a:xfrm>
            <a:off x="629841" y="942716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48" name="Google Shape;748;p46"/>
          <p:cNvSpPr txBox="1"/>
          <p:nvPr>
            <p:ph idx="2" type="body"/>
          </p:nvPr>
        </p:nvSpPr>
        <p:spPr>
          <a:xfrm>
            <a:off x="629841" y="1652561"/>
            <a:ext cx="3868340" cy="25482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 sz="15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lt2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9" name="Google Shape;749;p46"/>
          <p:cNvSpPr txBox="1"/>
          <p:nvPr>
            <p:ph idx="3" type="body"/>
          </p:nvPr>
        </p:nvSpPr>
        <p:spPr>
          <a:xfrm>
            <a:off x="4629150" y="942716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50" name="Google Shape;750;p46"/>
          <p:cNvSpPr txBox="1"/>
          <p:nvPr>
            <p:ph idx="4" type="body"/>
          </p:nvPr>
        </p:nvSpPr>
        <p:spPr>
          <a:xfrm>
            <a:off x="4629150" y="1652561"/>
            <a:ext cx="3887391" cy="25482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 sz="15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lt2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7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4" name="Google Shape;754;p47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5" name="Google Shape;755;p47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6" name="Google Shape;756;p4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7" name="Google Shape;757;p47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58" name="Google Shape;758;p47"/>
          <p:cNvSpPr txBox="1"/>
          <p:nvPr>
            <p:ph idx="2" type="body"/>
          </p:nvPr>
        </p:nvSpPr>
        <p:spPr>
          <a:xfrm>
            <a:off x="3887391" y="342901"/>
            <a:ext cx="4629150" cy="405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 sz="1500">
                <a:solidFill>
                  <a:schemeClr val="lt2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lt2"/>
                </a:solidFill>
              </a:defRPr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8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2" name="Google Shape;762;p48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3" name="Google Shape;763;p48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4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5" name="Google Shape;765;p4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66" name="Google Shape;766;p48"/>
          <p:cNvSpPr/>
          <p:nvPr>
            <p:ph idx="2" type="pic"/>
          </p:nvPr>
        </p:nvSpPr>
        <p:spPr>
          <a:xfrm>
            <a:off x="3887391" y="342901"/>
            <a:ext cx="4629150" cy="40528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 txBox="1"/>
          <p:nvPr>
            <p:ph type="title"/>
          </p:nvPr>
        </p:nvSpPr>
        <p:spPr>
          <a:xfrm>
            <a:off x="628650" y="273845"/>
            <a:ext cx="7886700" cy="489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0" name="Google Shape;770;p49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1" name="Google Shape;771;p49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2" name="Google Shape;772;p49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50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6" name="Google Shape;776;p50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7" name="Google Shape;777;p50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  <a:defRPr b="1" i="0" sz="27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7512627" y="4409040"/>
            <a:ext cx="1002723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877470" y="4409040"/>
            <a:ext cx="218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583982" y="4409742"/>
            <a:ext cx="265869" cy="2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606983" y="4409742"/>
            <a:ext cx="212598" cy="212598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5" name="Google Shape;65;p13"/>
          <p:cNvCxnSpPr/>
          <p:nvPr/>
        </p:nvCxnSpPr>
        <p:spPr>
          <a:xfrm>
            <a:off x="8685000" y="4515690"/>
            <a:ext cx="459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13"/>
          <p:cNvSpPr/>
          <p:nvPr/>
        </p:nvSpPr>
        <p:spPr>
          <a:xfrm>
            <a:off x="8599922" y="4474542"/>
            <a:ext cx="82296" cy="82296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7" name="Google Shape;67;p13"/>
          <p:cNvCxnSpPr/>
          <p:nvPr/>
        </p:nvCxnSpPr>
        <p:spPr>
          <a:xfrm flipH="1" rot="10800000">
            <a:off x="0" y="4515690"/>
            <a:ext cx="602456" cy="35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95">
          <p15:clr>
            <a:srgbClr val="F26B43"/>
          </p15:clr>
        </p15:guide>
        <p15:guide id="2" pos="5381">
          <p15:clr>
            <a:srgbClr val="F26B43"/>
          </p15:clr>
        </p15:guide>
        <p15:guide id="3" pos="379">
          <p15:clr>
            <a:srgbClr val="F26B43"/>
          </p15:clr>
        </p15:guide>
        <p15:guide id="4" orient="horz" pos="2845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  <p15:guide id="7" pos="2489">
          <p15:clr>
            <a:srgbClr val="F26B43"/>
          </p15:clr>
        </p15:guide>
        <p15:guide id="8" pos="32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51"/>
          <p:cNvSpPr txBox="1"/>
          <p:nvPr>
            <p:ph type="ctrTitle"/>
          </p:nvPr>
        </p:nvSpPr>
        <p:spPr>
          <a:xfrm>
            <a:off x="1142994" y="1387421"/>
            <a:ext cx="68580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Gill Sans"/>
              <a:buNone/>
            </a:pPr>
            <a:r>
              <a:rPr lang="en"/>
              <a:t>Flight Analysis</a:t>
            </a:r>
            <a:endParaRPr/>
          </a:p>
        </p:txBody>
      </p:sp>
      <p:sp>
        <p:nvSpPr>
          <p:cNvPr id="784" name="Google Shape;784;p51"/>
          <p:cNvSpPr txBox="1"/>
          <p:nvPr>
            <p:ph idx="1" type="subTitle"/>
          </p:nvPr>
        </p:nvSpPr>
        <p:spPr>
          <a:xfrm>
            <a:off x="859688" y="2971456"/>
            <a:ext cx="72006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Yang Liu, Junrui Wan, 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Linghao Yang, Curtis Zhuang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Dec. 11th, 2021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0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</a:t>
            </a:r>
            <a:r>
              <a:rPr lang="en"/>
              <a:t>- Cancellation Analysis - Carrier</a:t>
            </a:r>
            <a:endParaRPr/>
          </a:p>
        </p:txBody>
      </p:sp>
      <p:pic>
        <p:nvPicPr>
          <p:cNvPr id="856" name="Google Shape;8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75" y="1335175"/>
            <a:ext cx="4981902" cy="303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25" y="1335170"/>
            <a:ext cx="3540075" cy="2099202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0"/>
          <p:cNvSpPr txBox="1"/>
          <p:nvPr>
            <p:ph idx="2" type="body"/>
          </p:nvPr>
        </p:nvSpPr>
        <p:spPr>
          <a:xfrm>
            <a:off x="44825" y="3774823"/>
            <a:ext cx="3886200" cy="59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Longer flights likely to get cancelled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1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Cancel Analysis - Time</a:t>
            </a:r>
            <a:endParaRPr/>
          </a:p>
        </p:txBody>
      </p:sp>
      <p:sp>
        <p:nvSpPr>
          <p:cNvPr id="864" name="Google Shape;864;p61"/>
          <p:cNvSpPr txBox="1"/>
          <p:nvPr>
            <p:ph idx="1" type="body"/>
          </p:nvPr>
        </p:nvSpPr>
        <p:spPr>
          <a:xfrm>
            <a:off x="628684" y="867900"/>
            <a:ext cx="82722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Most cancelled flights by Time: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Winter times sees more flight cancellations followed by summer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Week days sees more flight cancellations than weekends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25" y="2038725"/>
            <a:ext cx="3877824" cy="253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425" y="2032338"/>
            <a:ext cx="3877826" cy="255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2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Cancel Analysis - Airport</a:t>
            </a:r>
            <a:endParaRPr/>
          </a:p>
        </p:txBody>
      </p:sp>
      <p:sp>
        <p:nvSpPr>
          <p:cNvPr id="872" name="Google Shape;872;p62"/>
          <p:cNvSpPr txBox="1"/>
          <p:nvPr>
            <p:ph idx="1" type="body"/>
          </p:nvPr>
        </p:nvSpPr>
        <p:spPr>
          <a:xfrm>
            <a:off x="628650" y="869625"/>
            <a:ext cx="81618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Most cancelled flights by Airport: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LAX to SFO is most cancelled route both direction followed by MSP to ORD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ORD most cancelled airport followed by ATL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Flights cancellation are often bi-directional</a:t>
            </a:r>
            <a:endParaRPr/>
          </a:p>
        </p:txBody>
      </p:sp>
      <p:pic>
        <p:nvPicPr>
          <p:cNvPr id="873" name="Google Shape;8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50" y="2153275"/>
            <a:ext cx="4059024" cy="26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725" y="2141275"/>
            <a:ext cx="4483189" cy="262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3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Cancellation Analysis - Page Rank</a:t>
            </a:r>
            <a:endParaRPr/>
          </a:p>
        </p:txBody>
      </p:sp>
      <p:sp>
        <p:nvSpPr>
          <p:cNvPr id="880" name="Google Shape;880;p63"/>
          <p:cNvSpPr txBox="1"/>
          <p:nvPr>
            <p:ph idx="1" type="body"/>
          </p:nvPr>
        </p:nvSpPr>
        <p:spPr>
          <a:xfrm>
            <a:off x="628650" y="869623"/>
            <a:ext cx="38862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3"/>
          <p:cNvSpPr txBox="1"/>
          <p:nvPr>
            <p:ph idx="2" type="body"/>
          </p:nvPr>
        </p:nvSpPr>
        <p:spPr>
          <a:xfrm>
            <a:off x="4629150" y="869623"/>
            <a:ext cx="38862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869625"/>
            <a:ext cx="7226351" cy="42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4"/>
          <p:cNvSpPr txBox="1"/>
          <p:nvPr>
            <p:ph type="title"/>
          </p:nvPr>
        </p:nvSpPr>
        <p:spPr>
          <a:xfrm>
            <a:off x="628650" y="273844"/>
            <a:ext cx="7886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EDA </a:t>
            </a:r>
            <a:r>
              <a:rPr lang="en"/>
              <a:t>- Cancellation Analysis</a:t>
            </a:r>
            <a:endParaRPr/>
          </a:p>
        </p:txBody>
      </p:sp>
      <p:sp>
        <p:nvSpPr>
          <p:cNvPr id="889" name="Google Shape;889;p64"/>
          <p:cNvSpPr txBox="1"/>
          <p:nvPr>
            <p:ph idx="12" type="sldNum"/>
          </p:nvPr>
        </p:nvSpPr>
        <p:spPr>
          <a:xfrm>
            <a:off x="583982" y="4409742"/>
            <a:ext cx="265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0" name="Google Shape;890;p64"/>
          <p:cNvSpPr txBox="1"/>
          <p:nvPr>
            <p:ph idx="1" type="body"/>
          </p:nvPr>
        </p:nvSpPr>
        <p:spPr>
          <a:xfrm>
            <a:off x="628650" y="869625"/>
            <a:ext cx="79128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Cancelled flights make up 1.7% of total flights which is much larger than expected</a:t>
            </a:r>
            <a:endParaRPr/>
          </a:p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ORD is the airport that receives most cancellations compared to others</a:t>
            </a:r>
            <a:endParaRPr/>
          </a:p>
          <a:p>
            <a:pPr indent="-25400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Maybe due to weather</a:t>
            </a:r>
            <a:endParaRPr/>
          </a:p>
          <a:p>
            <a:pPr indent="-25400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ORD is also the busiest airport based on analysis</a:t>
            </a:r>
            <a:endParaRPr/>
          </a:p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Flights are more likely to be cancelled during Winter months followed by Summer</a:t>
            </a:r>
            <a:endParaRPr/>
          </a:p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Flights are more likely to be cancelled during weekdays, especially on Tuesday</a:t>
            </a:r>
            <a:endParaRPr/>
          </a:p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NorthWest, United, USAirways has highest cancellation, SouthWest sees the lowest 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5"/>
          <p:cNvSpPr txBox="1"/>
          <p:nvPr>
            <p:ph type="title"/>
          </p:nvPr>
        </p:nvSpPr>
        <p:spPr>
          <a:xfrm>
            <a:off x="628650" y="273844"/>
            <a:ext cx="7886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EDA </a:t>
            </a:r>
            <a:r>
              <a:rPr lang="en"/>
              <a:t>- Delay Analysis</a:t>
            </a:r>
            <a:endParaRPr/>
          </a:p>
        </p:txBody>
      </p:sp>
      <p:sp>
        <p:nvSpPr>
          <p:cNvPr id="897" name="Google Shape;897;p65"/>
          <p:cNvSpPr txBox="1"/>
          <p:nvPr>
            <p:ph idx="12" type="sldNum"/>
          </p:nvPr>
        </p:nvSpPr>
        <p:spPr>
          <a:xfrm>
            <a:off x="583982" y="4409742"/>
            <a:ext cx="265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8" name="Google Shape;898;p65"/>
          <p:cNvSpPr txBox="1"/>
          <p:nvPr>
            <p:ph idx="1" type="body"/>
          </p:nvPr>
        </p:nvSpPr>
        <p:spPr>
          <a:xfrm>
            <a:off x="6219575" y="1586625"/>
            <a:ext cx="28137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Most of the delay are NAS Delay, </a:t>
            </a:r>
            <a:r>
              <a:rPr lang="en"/>
              <a:t>Late Aircraft Delay, and </a:t>
            </a:r>
            <a:r>
              <a:rPr lang="en"/>
              <a:t>Carrier Delay</a:t>
            </a:r>
            <a:endParaRPr/>
          </a:p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We will see how different delay reasons has different delay results</a:t>
            </a:r>
            <a:endParaRPr/>
          </a:p>
        </p:txBody>
      </p:sp>
      <p:pic>
        <p:nvPicPr>
          <p:cNvPr id="899" name="Google Shape;8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75" y="1250225"/>
            <a:ext cx="5486399" cy="28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6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Analysis - </a:t>
            </a:r>
            <a:r>
              <a:rPr lang="en"/>
              <a:t>Delay Reason</a:t>
            </a:r>
            <a:endParaRPr/>
          </a:p>
        </p:txBody>
      </p:sp>
      <p:sp>
        <p:nvSpPr>
          <p:cNvPr id="905" name="Google Shape;905;p66"/>
          <p:cNvSpPr txBox="1"/>
          <p:nvPr>
            <p:ph idx="1" type="body"/>
          </p:nvPr>
        </p:nvSpPr>
        <p:spPr>
          <a:xfrm>
            <a:off x="628650" y="869625"/>
            <a:ext cx="80589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When observing delay time on average, we see Weather leads to longest wait times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Weather also leads to longer time to Taxi-In and Taxi-Out compared with other delays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We will investigate further to see if delay types do make a difference</a:t>
            </a:r>
            <a:endParaRPr/>
          </a:p>
        </p:txBody>
      </p:sp>
      <p:pic>
        <p:nvPicPr>
          <p:cNvPr id="906" name="Google Shape;9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50" y="1662949"/>
            <a:ext cx="7583099" cy="32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7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Delay Analysis - Time</a:t>
            </a:r>
            <a:endParaRPr/>
          </a:p>
        </p:txBody>
      </p:sp>
      <p:sp>
        <p:nvSpPr>
          <p:cNvPr id="912" name="Google Shape;912;p67"/>
          <p:cNvSpPr txBox="1"/>
          <p:nvPr>
            <p:ph idx="1" type="body"/>
          </p:nvPr>
        </p:nvSpPr>
        <p:spPr>
          <a:xfrm>
            <a:off x="628650" y="869625"/>
            <a:ext cx="79899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Most delayed flights by Time: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Weekdays see more delays than weekends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Summer days has more delays followed by winter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3" name="Google Shape;91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50" y="1876575"/>
            <a:ext cx="3827412" cy="29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50" y="1876575"/>
            <a:ext cx="4072749" cy="295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8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Delay Analysis - Airports</a:t>
            </a:r>
            <a:endParaRPr/>
          </a:p>
        </p:txBody>
      </p:sp>
      <p:sp>
        <p:nvSpPr>
          <p:cNvPr id="920" name="Google Shape;920;p68"/>
          <p:cNvSpPr txBox="1"/>
          <p:nvPr>
            <p:ph idx="1" type="body"/>
          </p:nvPr>
        </p:nvSpPr>
        <p:spPr>
          <a:xfrm>
            <a:off x="628650" y="1108350"/>
            <a:ext cx="78867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ancelled flights by Airport:</a:t>
            </a:r>
            <a:endParaRPr/>
          </a:p>
          <a:p>
            <a:pPr indent="-323850" lvl="0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LAX to LAS  is most delayed route both direction followed by SFO to LAX</a:t>
            </a:r>
            <a:endParaRPr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ORD most delayed airport followed by ATL</a:t>
            </a:r>
            <a:endParaRPr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Flights delays are also often bi-directional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analyze delayed flights in detail </a:t>
            </a:r>
            <a:endParaRPr/>
          </a:p>
        </p:txBody>
      </p:sp>
      <p:pic>
        <p:nvPicPr>
          <p:cNvPr id="921" name="Google Shape;9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00" y="2413649"/>
            <a:ext cx="3951175" cy="24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591" y="2383275"/>
            <a:ext cx="4009484" cy="251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/>
          <p:nvPr>
            <p:ph type="title"/>
          </p:nvPr>
        </p:nvSpPr>
        <p:spPr>
          <a:xfrm>
            <a:off x="628650" y="273844"/>
            <a:ext cx="7886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EDA - Delay Analysis</a:t>
            </a:r>
            <a:endParaRPr/>
          </a:p>
        </p:txBody>
      </p:sp>
      <p:sp>
        <p:nvSpPr>
          <p:cNvPr id="929" name="Google Shape;929;p69"/>
          <p:cNvSpPr txBox="1"/>
          <p:nvPr>
            <p:ph idx="12" type="sldNum"/>
          </p:nvPr>
        </p:nvSpPr>
        <p:spPr>
          <a:xfrm>
            <a:off x="583982" y="4409742"/>
            <a:ext cx="265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0" name="Google Shape;930;p69"/>
          <p:cNvSpPr txBox="1"/>
          <p:nvPr>
            <p:ph idx="1" type="body"/>
          </p:nvPr>
        </p:nvSpPr>
        <p:spPr>
          <a:xfrm>
            <a:off x="615600" y="1045650"/>
            <a:ext cx="7912800" cy="28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Weather and NAS delays lead to longest delay times</a:t>
            </a:r>
            <a:endParaRPr/>
          </a:p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Arrival delay and Departure delay are highly correlated</a:t>
            </a:r>
            <a:endParaRPr/>
          </a:p>
          <a:p>
            <a:pPr indent="-260350" lvl="0" marL="3429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Weekdays see more Delays than weekends like cancellations</a:t>
            </a:r>
            <a:endParaRPr/>
          </a:p>
          <a:p>
            <a:pPr indent="-260350" lvl="0" marL="3429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Summer flights more likely to delay and winter days following</a:t>
            </a:r>
            <a:endParaRPr/>
          </a:p>
          <a:p>
            <a:pPr indent="-260350" lvl="0" marL="3429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LAX to SFO, LAS flights has most delays but ORD has most delays inbound and outbound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&#10;" id="789" name="Google Shape;789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62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2"/>
          <p:cNvSpPr txBox="1"/>
          <p:nvPr>
            <p:ph type="title"/>
          </p:nvPr>
        </p:nvSpPr>
        <p:spPr>
          <a:xfrm>
            <a:off x="5077331" y="1600200"/>
            <a:ext cx="3873600" cy="1838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730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Background &amp; </a:t>
            </a:r>
            <a:r>
              <a:rPr lang="en" sz="1700"/>
              <a:t>Business Objectives</a:t>
            </a:r>
            <a:endParaRPr sz="1700"/>
          </a:p>
          <a:p>
            <a:pPr indent="-2730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EDA</a:t>
            </a:r>
            <a:endParaRPr sz="1700"/>
          </a:p>
          <a:p>
            <a:pPr indent="-2730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Modeling</a:t>
            </a:r>
            <a:endParaRPr sz="1700"/>
          </a:p>
          <a:p>
            <a:pPr indent="-2730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Model Comparison</a:t>
            </a:r>
            <a:endParaRPr sz="1700"/>
          </a:p>
          <a:p>
            <a:pPr indent="-2730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Conclusion</a:t>
            </a:r>
            <a:endParaRPr sz="1700"/>
          </a:p>
          <a:p>
            <a:pPr indent="-2730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Future Study</a:t>
            </a:r>
            <a:endParaRPr sz="1700"/>
          </a:p>
        </p:txBody>
      </p:sp>
      <p:sp>
        <p:nvSpPr>
          <p:cNvPr id="791" name="Google Shape;791;p52"/>
          <p:cNvSpPr txBox="1"/>
          <p:nvPr/>
        </p:nvSpPr>
        <p:spPr>
          <a:xfrm>
            <a:off x="5077331" y="718556"/>
            <a:ext cx="1736775" cy="6464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Contents</a:t>
            </a:r>
            <a:endParaRPr b="1" i="0" sz="23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92" name="Google Shape;792;p52"/>
          <p:cNvPicPr preferRelativeResize="0"/>
          <p:nvPr/>
        </p:nvPicPr>
        <p:blipFill rotWithShape="1">
          <a:blip r:embed="rId4">
            <a:alphaModFix/>
          </a:blip>
          <a:srcRect b="0" l="0" r="40835" t="0"/>
          <a:stretch/>
        </p:blipFill>
        <p:spPr>
          <a:xfrm>
            <a:off x="-1" y="0"/>
            <a:ext cx="45624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0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0740"/>
              <a:buFont typeface="Arial"/>
              <a:buNone/>
            </a:pPr>
            <a:r>
              <a:rPr lang="en"/>
              <a:t>Data clean - 1. Drop unnecessary columns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0"/>
          <p:cNvSpPr txBox="1"/>
          <p:nvPr>
            <p:ph idx="1" type="body"/>
          </p:nvPr>
        </p:nvSpPr>
        <p:spPr>
          <a:xfrm>
            <a:off x="628650" y="1400300"/>
            <a:ext cx="38862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scheduled time columns 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plane tail number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cancellation code</a:t>
            </a:r>
            <a:endParaRPr b="1" sz="1800"/>
          </a:p>
        </p:txBody>
      </p:sp>
      <p:sp>
        <p:nvSpPr>
          <p:cNvPr id="937" name="Google Shape;937;p70"/>
          <p:cNvSpPr txBox="1"/>
          <p:nvPr>
            <p:ph idx="2" type="body"/>
          </p:nvPr>
        </p:nvSpPr>
        <p:spPr>
          <a:xfrm>
            <a:off x="4572000" y="1481950"/>
            <a:ext cx="43515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scheduled time = actual time - delay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Flight number ≈ tail number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99% null values in the dataset</a:t>
            </a:r>
            <a:endParaRPr sz="1600"/>
          </a:p>
        </p:txBody>
      </p:sp>
      <p:cxnSp>
        <p:nvCxnSpPr>
          <p:cNvPr id="938" name="Google Shape;938;p70"/>
          <p:cNvCxnSpPr/>
          <p:nvPr/>
        </p:nvCxnSpPr>
        <p:spPr>
          <a:xfrm>
            <a:off x="4435925" y="1265475"/>
            <a:ext cx="13500" cy="27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Google Shape;939;p70"/>
          <p:cNvCxnSpPr/>
          <p:nvPr/>
        </p:nvCxnSpPr>
        <p:spPr>
          <a:xfrm>
            <a:off x="816525" y="1790025"/>
            <a:ext cx="70620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70"/>
          <p:cNvCxnSpPr/>
          <p:nvPr/>
        </p:nvCxnSpPr>
        <p:spPr>
          <a:xfrm>
            <a:off x="789225" y="2843900"/>
            <a:ext cx="71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70"/>
          <p:cNvCxnSpPr/>
          <p:nvPr/>
        </p:nvCxnSpPr>
        <p:spPr>
          <a:xfrm>
            <a:off x="789225" y="3867150"/>
            <a:ext cx="71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1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 - 2. airports</a:t>
            </a:r>
            <a:endParaRPr/>
          </a:p>
        </p:txBody>
      </p:sp>
      <p:sp>
        <p:nvSpPr>
          <p:cNvPr id="947" name="Google Shape;947;p71"/>
          <p:cNvSpPr txBox="1"/>
          <p:nvPr>
            <p:ph idx="1" type="body"/>
          </p:nvPr>
        </p:nvSpPr>
        <p:spPr>
          <a:xfrm>
            <a:off x="628650" y="890833"/>
            <a:ext cx="7886700" cy="3400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Why: </a:t>
            </a:r>
            <a:r>
              <a:rPr lang="en" sz="1500"/>
              <a:t>Origin airport and destination airports shouldn’t be null.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How: remove rows without airport information</a:t>
            </a:r>
            <a:endParaRPr sz="1500"/>
          </a:p>
        </p:txBody>
      </p:sp>
      <p:pic>
        <p:nvPicPr>
          <p:cNvPr id="948" name="Google Shape;9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625" y="372001"/>
            <a:ext cx="2135175" cy="16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822025"/>
            <a:ext cx="3342926" cy="29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2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 - 3. cancellation</a:t>
            </a:r>
            <a:endParaRPr/>
          </a:p>
        </p:txBody>
      </p:sp>
      <p:sp>
        <p:nvSpPr>
          <p:cNvPr id="955" name="Google Shape;955;p72"/>
          <p:cNvSpPr txBox="1"/>
          <p:nvPr>
            <p:ph idx="1" type="body"/>
          </p:nvPr>
        </p:nvSpPr>
        <p:spPr>
          <a:xfrm>
            <a:off x="64300" y="1003948"/>
            <a:ext cx="38862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D</a:t>
            </a:r>
            <a:r>
              <a:rPr b="1" lang="en" sz="1800"/>
              <a:t>ataset with cancellation = 1</a:t>
            </a:r>
            <a:r>
              <a:rPr lang="en" sz="1800"/>
              <a:t>	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Any time-related column should be null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Drop rows with non-null values in those columns</a:t>
            </a:r>
            <a:endParaRPr/>
          </a:p>
        </p:txBody>
      </p:sp>
      <p:sp>
        <p:nvSpPr>
          <p:cNvPr id="956" name="Google Shape;956;p72"/>
          <p:cNvSpPr txBox="1"/>
          <p:nvPr>
            <p:ph idx="2" type="body"/>
          </p:nvPr>
        </p:nvSpPr>
        <p:spPr>
          <a:xfrm>
            <a:off x="3751400" y="1017623"/>
            <a:ext cx="38862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2.    Dataset with cancellation = 0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Any time-related column shouldn’t be null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Drop rows with null values in those columns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57" name="Google Shape;9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800" y="175675"/>
            <a:ext cx="1434925" cy="1076174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72"/>
          <p:cNvSpPr txBox="1"/>
          <p:nvPr/>
        </p:nvSpPr>
        <p:spPr>
          <a:xfrm>
            <a:off x="639525" y="789225"/>
            <a:ext cx="60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959" name="Google Shape;959;p72"/>
          <p:cNvCxnSpPr/>
          <p:nvPr/>
        </p:nvCxnSpPr>
        <p:spPr>
          <a:xfrm>
            <a:off x="122475" y="1934975"/>
            <a:ext cx="7797000" cy="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0" name="Google Shape;960;p72"/>
          <p:cNvCxnSpPr/>
          <p:nvPr/>
        </p:nvCxnSpPr>
        <p:spPr>
          <a:xfrm>
            <a:off x="122475" y="2789475"/>
            <a:ext cx="77970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72"/>
          <p:cNvCxnSpPr/>
          <p:nvPr/>
        </p:nvCxnSpPr>
        <p:spPr>
          <a:xfrm>
            <a:off x="122475" y="1390675"/>
            <a:ext cx="77970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72"/>
          <p:cNvCxnSpPr/>
          <p:nvPr/>
        </p:nvCxnSpPr>
        <p:spPr>
          <a:xfrm>
            <a:off x="3660200" y="1017773"/>
            <a:ext cx="0" cy="19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3" name="Google Shape;96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40" y="2921425"/>
            <a:ext cx="2578860" cy="21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3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the dataset</a:t>
            </a:r>
            <a:endParaRPr/>
          </a:p>
        </p:txBody>
      </p:sp>
      <p:pic>
        <p:nvPicPr>
          <p:cNvPr id="969" name="Google Shape;9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70" y="3470401"/>
            <a:ext cx="8188805" cy="123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0" name="Google Shape;970;p73"/>
          <p:cNvGraphicFramePr/>
          <p:nvPr/>
        </p:nvGraphicFramePr>
        <p:xfrm>
          <a:off x="72785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{184290D8-66DE-4819-8230-4CC4EAAE8055}</a:tableStyleId>
              </a:tblPr>
              <a:tblGrid>
                <a:gridCol w="1550275"/>
                <a:gridCol w="5688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“flight”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The clean dataset from 1987 to 2008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“cancellation”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The dataset from 1995 to 2008 which exclude all missing values except for values in delay columns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“delay”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The dataset from 2004 to 2007 which exclude all missing values 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4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976" name="Google Shape;976;p74"/>
          <p:cNvSpPr txBox="1"/>
          <p:nvPr>
            <p:ph idx="1" type="body"/>
          </p:nvPr>
        </p:nvSpPr>
        <p:spPr>
          <a:xfrm>
            <a:off x="628650" y="869623"/>
            <a:ext cx="38862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df1995: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74"/>
          <p:cNvSpPr txBox="1"/>
          <p:nvPr>
            <p:ph idx="2" type="body"/>
          </p:nvPr>
        </p:nvSpPr>
        <p:spPr>
          <a:xfrm>
            <a:off x="4897950" y="1020300"/>
            <a:ext cx="4189500" cy="34077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Distance ~ Air Time : 0.98</a:t>
            </a:r>
            <a:endParaRPr sz="16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Arrival delay ~Departure delay : 0.93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Taxiing Time ~ delays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Delay reasons ~delays </a:t>
            </a:r>
            <a:endParaRPr sz="1600"/>
          </a:p>
        </p:txBody>
      </p:sp>
      <p:pic>
        <p:nvPicPr>
          <p:cNvPr id="978" name="Google Shape;9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75" y="869625"/>
            <a:ext cx="4481025" cy="420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75"/>
          <p:cNvPicPr preferRelativeResize="0"/>
          <p:nvPr/>
        </p:nvPicPr>
        <p:blipFill rotWithShape="1">
          <a:blip r:embed="rId3">
            <a:alphaModFix/>
          </a:blip>
          <a:srcRect b="12869" l="820" r="-819" t="0"/>
          <a:stretch/>
        </p:blipFill>
        <p:spPr>
          <a:xfrm>
            <a:off x="0" y="0"/>
            <a:ext cx="9262849" cy="5364374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75"/>
          <p:cNvSpPr txBox="1"/>
          <p:nvPr>
            <p:ph type="title"/>
          </p:nvPr>
        </p:nvSpPr>
        <p:spPr>
          <a:xfrm>
            <a:off x="607082" y="173457"/>
            <a:ext cx="3766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985" name="Google Shape;985;p75"/>
          <p:cNvSpPr txBox="1"/>
          <p:nvPr>
            <p:ph idx="12" type="sldNum"/>
          </p:nvPr>
        </p:nvSpPr>
        <p:spPr>
          <a:xfrm>
            <a:off x="583982" y="4409742"/>
            <a:ext cx="265950" cy="22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6" name="Google Shape;986;p75"/>
          <p:cNvSpPr txBox="1"/>
          <p:nvPr>
            <p:ph idx="1" type="body"/>
          </p:nvPr>
        </p:nvSpPr>
        <p:spPr>
          <a:xfrm>
            <a:off x="611715" y="1024150"/>
            <a:ext cx="37572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7145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We use 80% of the sample as training data, 20% of the sample as testing data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6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I: Predict If Flights Are Cancelled Or Not</a:t>
            </a:r>
            <a:endParaRPr/>
          </a:p>
        </p:txBody>
      </p:sp>
      <p:sp>
        <p:nvSpPr>
          <p:cNvPr id="992" name="Google Shape;992;p76"/>
          <p:cNvSpPr txBox="1"/>
          <p:nvPr>
            <p:ph idx="1" type="body"/>
          </p:nvPr>
        </p:nvSpPr>
        <p:spPr>
          <a:xfrm>
            <a:off x="628650" y="869623"/>
            <a:ext cx="38862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Year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Month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Day of Month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Day of Week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Unique Carrier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Origin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Destination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Distance</a:t>
            </a:r>
            <a:endParaRPr/>
          </a:p>
        </p:txBody>
      </p:sp>
      <p:sp>
        <p:nvSpPr>
          <p:cNvPr id="993" name="Google Shape;993;p76"/>
          <p:cNvSpPr txBox="1"/>
          <p:nvPr>
            <p:ph idx="2" type="body"/>
          </p:nvPr>
        </p:nvSpPr>
        <p:spPr>
          <a:xfrm>
            <a:off x="4629150" y="869623"/>
            <a:ext cx="38862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Dataset:</a:t>
            </a:r>
            <a:endParaRPr/>
          </a:p>
          <a:p>
            <a:pPr indent="-316706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“</a:t>
            </a:r>
            <a:r>
              <a:rPr lang="en"/>
              <a:t>c</a:t>
            </a:r>
            <a:r>
              <a:rPr lang="en"/>
              <a:t>ancellation”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Method:</a:t>
            </a:r>
            <a:endParaRPr/>
          </a:p>
          <a:p>
            <a:pPr indent="-316706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Undersampling: randomly select 1% of non-cancelled flights</a:t>
            </a:r>
            <a:endParaRPr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Vector Assembler: put all features into one feature vector column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Model:</a:t>
            </a:r>
            <a:endParaRPr/>
          </a:p>
          <a:p>
            <a:pPr indent="-316706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Logistic Regression</a:t>
            </a:r>
            <a:endParaRPr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Random Forest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7"/>
          <p:cNvSpPr txBox="1"/>
          <p:nvPr>
            <p:ph idx="12" type="sldNum"/>
          </p:nvPr>
        </p:nvSpPr>
        <p:spPr>
          <a:xfrm>
            <a:off x="583982" y="4409742"/>
            <a:ext cx="265950" cy="22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7"/>
          <p:cNvSpPr txBox="1"/>
          <p:nvPr>
            <p:ph type="title"/>
          </p:nvPr>
        </p:nvSpPr>
        <p:spPr>
          <a:xfrm>
            <a:off x="628650" y="273845"/>
            <a:ext cx="7886700" cy="48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Topic I: Model Comparison</a:t>
            </a:r>
            <a:endParaRPr/>
          </a:p>
        </p:txBody>
      </p:sp>
      <p:graphicFrame>
        <p:nvGraphicFramePr>
          <p:cNvPr id="1001" name="Google Shape;1001;p77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{184290D8-66DE-4819-8230-4CC4EAAE8055}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Logistic Regression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Random Forest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Accuracy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0.6631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0.8963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F1 Score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0.7941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0.9419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AUC Score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0.6251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0.5642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8"/>
          <p:cNvSpPr txBox="1"/>
          <p:nvPr>
            <p:ph type="title"/>
          </p:nvPr>
        </p:nvSpPr>
        <p:spPr>
          <a:xfrm>
            <a:off x="628650" y="273844"/>
            <a:ext cx="7886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1851"/>
              <a:buNone/>
            </a:pPr>
            <a:r>
              <a:rPr lang="en"/>
              <a:t>Topic</a:t>
            </a:r>
            <a:r>
              <a:rPr lang="en"/>
              <a:t> II: Predict Time Of Arrival Delay Each Flight</a:t>
            </a:r>
            <a:endParaRPr/>
          </a:p>
        </p:txBody>
      </p:sp>
      <p:sp>
        <p:nvSpPr>
          <p:cNvPr id="1008" name="Google Shape;1008;p78"/>
          <p:cNvSpPr txBox="1"/>
          <p:nvPr>
            <p:ph idx="12" type="sldNum"/>
          </p:nvPr>
        </p:nvSpPr>
        <p:spPr>
          <a:xfrm>
            <a:off x="583982" y="4409742"/>
            <a:ext cx="265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9" name="Google Shape;1009;p78"/>
          <p:cNvSpPr txBox="1"/>
          <p:nvPr>
            <p:ph idx="1" type="body"/>
          </p:nvPr>
        </p:nvSpPr>
        <p:spPr>
          <a:xfrm>
            <a:off x="628650" y="1039423"/>
            <a:ext cx="38862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Year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Month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Day of Month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Day of Week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Departure Hour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Arrival Hour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Unique Carrier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Origin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Destination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Distance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Diverted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Carrier Delay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Weather Delay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NAS Delay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Security Delay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Late Aircraft Delay</a:t>
            </a:r>
            <a:endParaRPr/>
          </a:p>
        </p:txBody>
      </p:sp>
      <p:sp>
        <p:nvSpPr>
          <p:cNvPr id="1010" name="Google Shape;1010;p78"/>
          <p:cNvSpPr txBox="1"/>
          <p:nvPr>
            <p:ph idx="2" type="body"/>
          </p:nvPr>
        </p:nvSpPr>
        <p:spPr>
          <a:xfrm>
            <a:off x="4629150" y="869623"/>
            <a:ext cx="38862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/>
              <a:t>Dataset: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“</a:t>
            </a:r>
            <a:r>
              <a:rPr lang="en"/>
              <a:t>d</a:t>
            </a:r>
            <a:r>
              <a:rPr lang="en"/>
              <a:t>elay”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/>
              <a:t>Model: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Random Forest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Gradient Boosting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9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II: Model Comparison</a:t>
            </a:r>
            <a:endParaRPr/>
          </a:p>
        </p:txBody>
      </p:sp>
      <p:sp>
        <p:nvSpPr>
          <p:cNvPr id="1016" name="Google Shape;1016;p79"/>
          <p:cNvSpPr txBox="1"/>
          <p:nvPr>
            <p:ph idx="1" type="body"/>
          </p:nvPr>
        </p:nvSpPr>
        <p:spPr>
          <a:xfrm>
            <a:off x="628650" y="890833"/>
            <a:ext cx="7886700" cy="3400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17" name="Google Shape;1017;p7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{184290D8-66DE-4819-8230-4CC4EAAE8055}</a:tableStyleId>
              </a:tblPr>
              <a:tblGrid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Random Forest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Gradient Boosting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RMSE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27.8331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27.1942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MAE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12.6415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12.5401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R-Squared Score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0.4537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0.4785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3"/>
          <p:cNvPicPr preferRelativeResize="0"/>
          <p:nvPr/>
        </p:nvPicPr>
        <p:blipFill rotWithShape="1">
          <a:blip r:embed="rId3">
            <a:alphaModFix/>
          </a:blip>
          <a:srcRect b="9239" l="0" r="0" t="0"/>
          <a:stretch/>
        </p:blipFill>
        <p:spPr>
          <a:xfrm>
            <a:off x="0" y="-152400"/>
            <a:ext cx="9144000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3"/>
          <p:cNvSpPr txBox="1"/>
          <p:nvPr>
            <p:ph type="title"/>
          </p:nvPr>
        </p:nvSpPr>
        <p:spPr>
          <a:xfrm>
            <a:off x="583975" y="2492250"/>
            <a:ext cx="5794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rPr lang="en">
                <a:solidFill>
                  <a:srgbClr val="000000"/>
                </a:solidFill>
              </a:rPr>
              <a:t>Background and Business Objectives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99" name="Google Shape;799;p53"/>
          <p:cNvSpPr txBox="1"/>
          <p:nvPr>
            <p:ph idx="12" type="sldNum"/>
          </p:nvPr>
        </p:nvSpPr>
        <p:spPr>
          <a:xfrm>
            <a:off x="583982" y="4409742"/>
            <a:ext cx="265950" cy="22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7576" cy="586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80"/>
          <p:cNvSpPr txBox="1"/>
          <p:nvPr>
            <p:ph type="title"/>
          </p:nvPr>
        </p:nvSpPr>
        <p:spPr>
          <a:xfrm>
            <a:off x="602457" y="2768944"/>
            <a:ext cx="3766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24" name="Google Shape;1024;p80"/>
          <p:cNvSpPr txBox="1"/>
          <p:nvPr>
            <p:ph idx="12" type="sldNum"/>
          </p:nvPr>
        </p:nvSpPr>
        <p:spPr>
          <a:xfrm>
            <a:off x="583982" y="4409742"/>
            <a:ext cx="265950" cy="22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1"/>
          <p:cNvSpPr txBox="1"/>
          <p:nvPr>
            <p:ph type="title"/>
          </p:nvPr>
        </p:nvSpPr>
        <p:spPr>
          <a:xfrm>
            <a:off x="628650" y="273845"/>
            <a:ext cx="7886700" cy="48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31" name="Google Shape;1031;p81"/>
          <p:cNvSpPr txBox="1"/>
          <p:nvPr>
            <p:ph idx="12" type="sldNum"/>
          </p:nvPr>
        </p:nvSpPr>
        <p:spPr>
          <a:xfrm>
            <a:off x="583982" y="4409742"/>
            <a:ext cx="265950" cy="22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2" name="Google Shape;1032;p81"/>
          <p:cNvSpPr txBox="1"/>
          <p:nvPr>
            <p:ph idx="1" type="body"/>
          </p:nvPr>
        </p:nvSpPr>
        <p:spPr>
          <a:xfrm>
            <a:off x="735169" y="1224731"/>
            <a:ext cx="69276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Flights are more likely to be cancelled on Weekdays/ Winter </a:t>
            </a:r>
            <a:endParaRPr/>
          </a:p>
          <a:p>
            <a:pPr indent="-260350" lvl="0" marL="3429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Flights are more likely to be delayed on Weekdays/ Summer</a:t>
            </a:r>
            <a:endParaRPr/>
          </a:p>
          <a:p>
            <a:pPr indent="-260350" lvl="0" marL="3429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ORD airport has the most cancellation and delay</a:t>
            </a:r>
            <a:endParaRPr/>
          </a:p>
          <a:p>
            <a:pPr indent="-260350" lvl="0" marL="3429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LAX-SFO flight has the most cancellation and delay</a:t>
            </a:r>
            <a:endParaRPr/>
          </a:p>
          <a:p>
            <a:pPr indent="-260350" lvl="0" marL="3429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It is difficult to predict cancellations and delays by flight information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82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Study</a:t>
            </a:r>
            <a:endParaRPr/>
          </a:p>
        </p:txBody>
      </p:sp>
      <p:sp>
        <p:nvSpPr>
          <p:cNvPr id="1038" name="Google Shape;1038;p82"/>
          <p:cNvSpPr txBox="1"/>
          <p:nvPr>
            <p:ph idx="1" type="body"/>
          </p:nvPr>
        </p:nvSpPr>
        <p:spPr>
          <a:xfrm>
            <a:off x="694050" y="4661275"/>
            <a:ext cx="7755900" cy="29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/>
              <a:t>https://www.researchgate.net/figure/a-Heat-map-displaying-the-delay-correlation-between-the-top-30-airports-b_fig2_350084821</a:t>
            </a:r>
            <a:endParaRPr sz="900"/>
          </a:p>
        </p:txBody>
      </p:sp>
      <p:sp>
        <p:nvSpPr>
          <p:cNvPr id="1039" name="Google Shape;1039;p82"/>
          <p:cNvSpPr txBox="1"/>
          <p:nvPr>
            <p:ph idx="2" type="body"/>
          </p:nvPr>
        </p:nvSpPr>
        <p:spPr>
          <a:xfrm>
            <a:off x="505650" y="1393688"/>
            <a:ext cx="5145300" cy="285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Use graph to show </a:t>
            </a:r>
            <a:r>
              <a:rPr lang="en" sz="1400"/>
              <a:t>spatial distribution and correlation of delays across a network of airports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Deriving insights of delay dynamics of individual airline sub-networks as well as overall network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Network-wide spectral analysis of air trac delays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Q</a:t>
            </a:r>
            <a:r>
              <a:rPr lang="en" sz="1400"/>
              <a:t>uantification of the impacts of various disruptions on the </a:t>
            </a:r>
            <a:r>
              <a:rPr lang="en"/>
              <a:t>airline systems</a:t>
            </a:r>
            <a:endParaRPr sz="1400"/>
          </a:p>
        </p:txBody>
      </p:sp>
      <p:grpSp>
        <p:nvGrpSpPr>
          <p:cNvPr id="1040" name="Google Shape;1040;p82"/>
          <p:cNvGrpSpPr/>
          <p:nvPr/>
        </p:nvGrpSpPr>
        <p:grpSpPr>
          <a:xfrm>
            <a:off x="6153025" y="650725"/>
            <a:ext cx="2221849" cy="3842050"/>
            <a:chOff x="6293500" y="512550"/>
            <a:chExt cx="2221849" cy="3842050"/>
          </a:xfrm>
        </p:grpSpPr>
        <p:pic>
          <p:nvPicPr>
            <p:cNvPr id="1041" name="Google Shape;1041;p82"/>
            <p:cNvPicPr preferRelativeResize="0"/>
            <p:nvPr/>
          </p:nvPicPr>
          <p:blipFill rotWithShape="1">
            <a:blip r:embed="rId3">
              <a:alphaModFix/>
            </a:blip>
            <a:srcRect b="0" l="0" r="48620" t="0"/>
            <a:stretch/>
          </p:blipFill>
          <p:spPr>
            <a:xfrm>
              <a:off x="6293500" y="512550"/>
              <a:ext cx="2221849" cy="189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82"/>
            <p:cNvPicPr preferRelativeResize="0"/>
            <p:nvPr/>
          </p:nvPicPr>
          <p:blipFill rotWithShape="1">
            <a:blip r:embed="rId3">
              <a:alphaModFix/>
            </a:blip>
            <a:srcRect b="-2780" l="50122" r="0" t="2780"/>
            <a:stretch/>
          </p:blipFill>
          <p:spPr>
            <a:xfrm>
              <a:off x="6293500" y="2405063"/>
              <a:ext cx="2221849" cy="19495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3"/>
          <p:cNvSpPr txBox="1"/>
          <p:nvPr>
            <p:ph type="title"/>
          </p:nvPr>
        </p:nvSpPr>
        <p:spPr>
          <a:xfrm>
            <a:off x="607469" y="1159568"/>
            <a:ext cx="3635192" cy="8183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Gill Sans"/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descr="Abstract background" id="1048" name="Google Shape;1048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45672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54"/>
          <p:cNvPicPr preferRelativeResize="0"/>
          <p:nvPr/>
        </p:nvPicPr>
        <p:blipFill rotWithShape="1">
          <a:blip r:embed="rId3">
            <a:alphaModFix/>
          </a:blip>
          <a:srcRect b="12106" l="0" r="12778" t="671"/>
          <a:stretch/>
        </p:blipFill>
        <p:spPr>
          <a:xfrm>
            <a:off x="0" y="0"/>
            <a:ext cx="9144000" cy="51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4"/>
          <p:cNvSpPr/>
          <p:nvPr/>
        </p:nvSpPr>
        <p:spPr>
          <a:xfrm>
            <a:off x="437150" y="1664525"/>
            <a:ext cx="3757200" cy="2669400"/>
          </a:xfrm>
          <a:prstGeom prst="roundRect">
            <a:avLst>
              <a:gd fmla="val 16667" name="adj"/>
            </a:avLst>
          </a:prstGeom>
          <a:solidFill>
            <a:srgbClr val="000000">
              <a:alpha val="7931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4"/>
          <p:cNvSpPr txBox="1"/>
          <p:nvPr>
            <p:ph type="title"/>
          </p:nvPr>
        </p:nvSpPr>
        <p:spPr>
          <a:xfrm>
            <a:off x="602457" y="1664519"/>
            <a:ext cx="3766500" cy="6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Background</a:t>
            </a:r>
            <a:endParaRPr/>
          </a:p>
        </p:txBody>
      </p:sp>
      <p:sp>
        <p:nvSpPr>
          <p:cNvPr id="807" name="Google Shape;807;p54"/>
          <p:cNvSpPr txBox="1"/>
          <p:nvPr>
            <p:ph idx="1" type="body"/>
          </p:nvPr>
        </p:nvSpPr>
        <p:spPr>
          <a:xfrm>
            <a:off x="753648" y="2620350"/>
            <a:ext cx="3124200" cy="1657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According to data from the U.S. Bureau of Transportation Statistics, nearly 20% of all U.S. flights arrived late, and 1.8% of them were canceled.</a:t>
            </a:r>
            <a:endParaRPr sz="11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5"/>
          <p:cNvSpPr txBox="1"/>
          <p:nvPr>
            <p:ph type="title"/>
          </p:nvPr>
        </p:nvSpPr>
        <p:spPr>
          <a:xfrm>
            <a:off x="5170943" y="817588"/>
            <a:ext cx="3370500" cy="6032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1700"/>
              <a:t>Business Objectives</a:t>
            </a:r>
            <a:endParaRPr/>
          </a:p>
        </p:txBody>
      </p:sp>
      <p:sp>
        <p:nvSpPr>
          <p:cNvPr id="813" name="Google Shape;813;p55"/>
          <p:cNvSpPr txBox="1"/>
          <p:nvPr>
            <p:ph idx="3" type="body"/>
          </p:nvPr>
        </p:nvSpPr>
        <p:spPr>
          <a:xfrm>
            <a:off x="5234800" y="1788050"/>
            <a:ext cx="3705600" cy="31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Flight delay and cancellation are inevitable, and they are important to both customers and airlines.</a:t>
            </a:r>
            <a:r>
              <a:rPr lang="en" sz="11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They not only irritate air passengers and disrupt their schedules but also cause a decrease in efficiency to airlines.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main goal is to find out the key </a:t>
            </a:r>
            <a: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factors that lead to </a:t>
            </a:r>
            <a:r>
              <a:rPr b="1" lang="en" u="sng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cancellation </a:t>
            </a:r>
            <a: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" u="sng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delay</a:t>
            </a:r>
            <a: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. Mitigating their significant economic and environmental impacts.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5"/>
          <p:cNvSpPr txBox="1"/>
          <p:nvPr>
            <p:ph idx="12" type="sldNum"/>
          </p:nvPr>
        </p:nvSpPr>
        <p:spPr>
          <a:xfrm>
            <a:off x="583982" y="4409742"/>
            <a:ext cx="265950" cy="22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5" name="Google Shape;8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550" y="416800"/>
            <a:ext cx="2872574" cy="430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56"/>
          <p:cNvPicPr preferRelativeResize="0"/>
          <p:nvPr/>
        </p:nvPicPr>
        <p:blipFill rotWithShape="1">
          <a:blip r:embed="rId3">
            <a:alphaModFix/>
          </a:blip>
          <a:srcRect b="0" l="0" r="10530" t="0"/>
          <a:stretch/>
        </p:blipFill>
        <p:spPr>
          <a:xfrm>
            <a:off x="31600" y="28775"/>
            <a:ext cx="9112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6"/>
          <p:cNvSpPr txBox="1"/>
          <p:nvPr>
            <p:ph idx="12" type="sldNum"/>
          </p:nvPr>
        </p:nvSpPr>
        <p:spPr>
          <a:xfrm>
            <a:off x="583982" y="4409742"/>
            <a:ext cx="265950" cy="22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56"/>
          <p:cNvSpPr txBox="1"/>
          <p:nvPr>
            <p:ph type="title"/>
          </p:nvPr>
        </p:nvSpPr>
        <p:spPr>
          <a:xfrm>
            <a:off x="369757" y="2571757"/>
            <a:ext cx="3766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Gill Sans"/>
              <a:buNone/>
            </a:pPr>
            <a:r>
              <a:rPr b="0" lang="en" sz="2400"/>
              <a:t>Exploratory Data Analysis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7"/>
          <p:cNvSpPr txBox="1"/>
          <p:nvPr>
            <p:ph type="title"/>
          </p:nvPr>
        </p:nvSpPr>
        <p:spPr>
          <a:xfrm>
            <a:off x="628650" y="273845"/>
            <a:ext cx="7886700" cy="48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829" name="Google Shape;829;p57"/>
          <p:cNvSpPr txBox="1"/>
          <p:nvPr>
            <p:ph idx="12" type="sldNum"/>
          </p:nvPr>
        </p:nvSpPr>
        <p:spPr>
          <a:xfrm>
            <a:off x="583982" y="4409742"/>
            <a:ext cx="265950" cy="22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0" name="Google Shape;830;p57"/>
          <p:cNvSpPr txBox="1"/>
          <p:nvPr>
            <p:ph idx="1" type="body"/>
          </p:nvPr>
        </p:nvSpPr>
        <p:spPr>
          <a:xfrm>
            <a:off x="628650" y="869625"/>
            <a:ext cx="8031900" cy="37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/>
              <a:t>Flight arrival and departure details for all commercial flights within the USA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/>
              <a:t>From October 1987 to April 2008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/>
              <a:t>123,534,969 rows x 29 columns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/>
              <a:t>21GB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/>
              <a:t>Key variables: </a:t>
            </a:r>
            <a:endParaRPr/>
          </a:p>
          <a:p>
            <a:pPr indent="-2603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Date</a:t>
            </a:r>
            <a:endParaRPr/>
          </a:p>
          <a:p>
            <a:pPr indent="-2603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Origin, Dest</a:t>
            </a:r>
            <a:endParaRPr/>
          </a:p>
          <a:p>
            <a:pPr indent="-2603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Distance</a:t>
            </a:r>
            <a:endParaRPr/>
          </a:p>
          <a:p>
            <a:pPr indent="-2603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Cancelled</a:t>
            </a:r>
            <a:endParaRPr/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ArrTime, DepTime, CRSArrTime, CRSDepTime</a:t>
            </a:r>
            <a:endParaRPr/>
          </a:p>
          <a:p>
            <a:pPr indent="-2603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Delay(Carrier, Weather, NAS, LateAircraft, Security)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25" y="1384775"/>
            <a:ext cx="3652976" cy="22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8"/>
          <p:cNvSpPr txBox="1"/>
          <p:nvPr>
            <p:ph type="title"/>
          </p:nvPr>
        </p:nvSpPr>
        <p:spPr>
          <a:xfrm>
            <a:off x="628650" y="273844"/>
            <a:ext cx="7886700" cy="48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Flight Analysis</a:t>
            </a:r>
            <a:endParaRPr/>
          </a:p>
        </p:txBody>
      </p:sp>
      <p:sp>
        <p:nvSpPr>
          <p:cNvPr id="837" name="Google Shape;837;p58"/>
          <p:cNvSpPr txBox="1"/>
          <p:nvPr>
            <p:ph idx="2" type="body"/>
          </p:nvPr>
        </p:nvSpPr>
        <p:spPr>
          <a:xfrm>
            <a:off x="4572000" y="1108348"/>
            <a:ext cx="3886200" cy="340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Busiest Airport: ORD, ATL, DFW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Busiest Airline: </a:t>
            </a:r>
            <a:r>
              <a:rPr lang="en"/>
              <a:t>SouthWest, Delta, American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Busiest Time: 8 o’clock </a:t>
            </a:r>
            <a:r>
              <a:rPr lang="en"/>
              <a:t>followed</a:t>
            </a:r>
            <a:r>
              <a:rPr lang="en"/>
              <a:t> by 17 o’clock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Busiest Month: August, July, March</a:t>
            </a:r>
            <a:endParaRPr/>
          </a:p>
        </p:txBody>
      </p:sp>
      <p:pic>
        <p:nvPicPr>
          <p:cNvPr id="838" name="Google Shape;8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75" y="1177300"/>
            <a:ext cx="1477351" cy="30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7425" y="1177312"/>
            <a:ext cx="1780425" cy="30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58"/>
          <p:cNvSpPr txBox="1"/>
          <p:nvPr/>
        </p:nvSpPr>
        <p:spPr>
          <a:xfrm>
            <a:off x="6656300" y="2162725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9"/>
          <p:cNvSpPr txBox="1"/>
          <p:nvPr>
            <p:ph type="title"/>
          </p:nvPr>
        </p:nvSpPr>
        <p:spPr>
          <a:xfrm>
            <a:off x="628650" y="273844"/>
            <a:ext cx="7886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EDA </a:t>
            </a:r>
            <a:endParaRPr/>
          </a:p>
        </p:txBody>
      </p:sp>
      <p:sp>
        <p:nvSpPr>
          <p:cNvPr id="847" name="Google Shape;847;p59"/>
          <p:cNvSpPr txBox="1"/>
          <p:nvPr>
            <p:ph idx="12" type="sldNum"/>
          </p:nvPr>
        </p:nvSpPr>
        <p:spPr>
          <a:xfrm>
            <a:off x="583982" y="4409742"/>
            <a:ext cx="265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8" name="Google Shape;848;p59"/>
          <p:cNvSpPr txBox="1"/>
          <p:nvPr>
            <p:ph idx="1" type="body"/>
          </p:nvPr>
        </p:nvSpPr>
        <p:spPr>
          <a:xfrm>
            <a:off x="628650" y="869625"/>
            <a:ext cx="79128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Most of the flights are not </a:t>
            </a:r>
            <a:r>
              <a:rPr lang="en"/>
              <a:t>cancelled </a:t>
            </a:r>
            <a:endParaRPr/>
          </a:p>
        </p:txBody>
      </p:sp>
      <p:pic>
        <p:nvPicPr>
          <p:cNvPr id="849" name="Google Shape;8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75" y="1324875"/>
            <a:ext cx="3677425" cy="22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750" y="1324875"/>
            <a:ext cx="2166451" cy="22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